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61" r:id="rId3"/>
    <p:sldId id="275" r:id="rId4"/>
    <p:sldId id="269" r:id="rId5"/>
    <p:sldId id="287" r:id="rId6"/>
    <p:sldId id="288" r:id="rId7"/>
    <p:sldId id="257" r:id="rId8"/>
    <p:sldId id="263" r:id="rId9"/>
    <p:sldId id="283" r:id="rId10"/>
    <p:sldId id="284" r:id="rId11"/>
    <p:sldId id="270" r:id="rId12"/>
    <p:sldId id="285" r:id="rId13"/>
    <p:sldId id="278" r:id="rId14"/>
    <p:sldId id="289" r:id="rId15"/>
    <p:sldId id="290" r:id="rId16"/>
    <p:sldId id="291" r:id="rId17"/>
    <p:sldId id="271" r:id="rId18"/>
    <p:sldId id="277" r:id="rId19"/>
    <p:sldId id="292" r:id="rId20"/>
    <p:sldId id="293" r:id="rId21"/>
    <p:sldId id="294" r:id="rId22"/>
    <p:sldId id="272" r:id="rId23"/>
    <p:sldId id="273" r:id="rId24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BF2E"/>
    <a:srgbClr val="BD3332"/>
    <a:srgbClr val="58AF46"/>
    <a:srgbClr val="183B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83"/>
    <p:restoredTop sz="94699"/>
  </p:normalViewPr>
  <p:slideViewPr>
    <p:cSldViewPr snapToGrid="0">
      <p:cViewPr varScale="1">
        <p:scale>
          <a:sx n="69" d="100"/>
          <a:sy n="69" d="100"/>
        </p:scale>
        <p:origin x="50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eva Daniunaite" userId="3ff400fd549f6fc7" providerId="LiveId" clId="{FCEF2CA9-2004-464A-B4A4-1705E8351F73}"/>
    <pc:docChg chg="modSld">
      <pc:chgData name="Ieva Daniunaite" userId="3ff400fd549f6fc7" providerId="LiveId" clId="{FCEF2CA9-2004-464A-B4A4-1705E8351F73}" dt="2025-01-07T04:54:48.120" v="32" actId="1076"/>
      <pc:docMkLst>
        <pc:docMk/>
      </pc:docMkLst>
      <pc:sldChg chg="modSp mod">
        <pc:chgData name="Ieva Daniunaite" userId="3ff400fd549f6fc7" providerId="LiveId" clId="{FCEF2CA9-2004-464A-B4A4-1705E8351F73}" dt="2025-01-07T04:54:48.120" v="32" actId="1076"/>
        <pc:sldMkLst>
          <pc:docMk/>
          <pc:sldMk cId="0" sldId="256"/>
        </pc:sldMkLst>
        <pc:spChg chg="mod">
          <ac:chgData name="Ieva Daniunaite" userId="3ff400fd549f6fc7" providerId="LiveId" clId="{FCEF2CA9-2004-464A-B4A4-1705E8351F73}" dt="2025-01-07T04:54:45.349" v="31" actId="1076"/>
          <ac:spMkLst>
            <pc:docMk/>
            <pc:sldMk cId="0" sldId="256"/>
            <ac:spMk id="3" creationId="{026DB1BF-CB05-7E0E-006F-81FDDFA1D0C2}"/>
          </ac:spMkLst>
        </pc:spChg>
        <pc:spChg chg="mod">
          <ac:chgData name="Ieva Daniunaite" userId="3ff400fd549f6fc7" providerId="LiveId" clId="{FCEF2CA9-2004-464A-B4A4-1705E8351F73}" dt="2025-01-07T04:54:48.120" v="32" actId="1076"/>
          <ac:spMkLst>
            <pc:docMk/>
            <pc:sldMk cId="0" sldId="256"/>
            <ac:spMk id="738" creationId="{00000000-0000-0000-0000-000000000000}"/>
          </ac:spMkLst>
        </pc:spChg>
        <pc:spChg chg="mod">
          <ac:chgData name="Ieva Daniunaite" userId="3ff400fd549f6fc7" providerId="LiveId" clId="{FCEF2CA9-2004-464A-B4A4-1705E8351F73}" dt="2025-01-07T04:54:40.451" v="30" actId="1076"/>
          <ac:spMkLst>
            <pc:docMk/>
            <pc:sldMk cId="0" sldId="256"/>
            <ac:spMk id="740" creationId="{00000000-0000-0000-0000-000000000000}"/>
          </ac:spMkLst>
        </pc:spChg>
      </pc:sldChg>
      <pc:sldChg chg="modSp mod">
        <pc:chgData name="Ieva Daniunaite" userId="3ff400fd549f6fc7" providerId="LiveId" clId="{FCEF2CA9-2004-464A-B4A4-1705E8351F73}" dt="2025-01-07T04:50:45.593" v="29" actId="20577"/>
        <pc:sldMkLst>
          <pc:docMk/>
          <pc:sldMk cId="2731307345" sldId="290"/>
        </pc:sldMkLst>
        <pc:spChg chg="mod">
          <ac:chgData name="Ieva Daniunaite" userId="3ff400fd549f6fc7" providerId="LiveId" clId="{FCEF2CA9-2004-464A-B4A4-1705E8351F73}" dt="2025-01-07T04:50:45.593" v="29" actId="20577"/>
          <ac:spMkLst>
            <pc:docMk/>
            <pc:sldMk cId="2731307345" sldId="290"/>
            <ac:spMk id="3" creationId="{C00012A0-E9E7-E9CE-280D-9979259E4F9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Shape 7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35" name="Shape 7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2D23D-A458-8AA5-B9DE-D720868A5E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>
            <a:extLst>
              <a:ext uri="{FF2B5EF4-FFF2-40B4-BE49-F238E27FC236}">
                <a16:creationId xmlns:a16="http://schemas.microsoft.com/office/drawing/2014/main" id="{B2531E61-75EB-2A7B-E164-DC2060E5FD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astabų vietos rezervavimo ženklas 2">
            <a:extLst>
              <a:ext uri="{FF2B5EF4-FFF2-40B4-BE49-F238E27FC236}">
                <a16:creationId xmlns:a16="http://schemas.microsoft.com/office/drawing/2014/main" id="{0B52FA3D-4C12-214E-3D4D-891CFB22AD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126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271D1-4235-2436-2F25-E05A4DBB5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>
            <a:extLst>
              <a:ext uri="{FF2B5EF4-FFF2-40B4-BE49-F238E27FC236}">
                <a16:creationId xmlns:a16="http://schemas.microsoft.com/office/drawing/2014/main" id="{869EE19D-F973-A41D-67F6-8D9ED181C5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astabų vietos rezervavimo ženklas 2">
            <a:extLst>
              <a:ext uri="{FF2B5EF4-FFF2-40B4-BE49-F238E27FC236}">
                <a16:creationId xmlns:a16="http://schemas.microsoft.com/office/drawing/2014/main" id="{9ED7F990-49A9-C670-1747-0A1B650D53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109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6" name="Segnaposto testo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2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1" name="Segnaposto testo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30" name="Segnaposto immagine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3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izio cap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 princip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istitution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4215" y="230840"/>
            <a:ext cx="1361582" cy="459963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3467">
            <a:off x="10888187" y="-243321"/>
            <a:ext cx="1687034" cy="912512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Immagine 13" descr="Immagin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901700" y="984250"/>
            <a:ext cx="10723035" cy="465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Immagine 7" descr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8800" y="-177799"/>
            <a:ext cx="1473200" cy="77935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Immagine 15" descr="Immagin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94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2875" y="6211582"/>
            <a:ext cx="1278918" cy="382669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4948928"/>
            <a:ext cx="1471243" cy="19090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20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Rectangle 6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sp>
        <p:nvSpPr>
          <p:cNvPr id="214" name="Rectangle 7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pic>
        <p:nvPicPr>
          <p:cNvPr id="215" name="Picture 2" descr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1278"/>
            <a:ext cx="12192000" cy="68692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16" y="1665226"/>
            <a:ext cx="4114802" cy="1911929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angle 6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sp>
        <p:nvSpPr>
          <p:cNvPr id="225" name="Rectangle 7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pic>
        <p:nvPicPr>
          <p:cNvPr id="226" name="Picture 2" descr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1278"/>
            <a:ext cx="12192000" cy="68692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16" y="1665226"/>
            <a:ext cx="4114802" cy="1911929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22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1271" cy="1271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  <a:lvl2pPr>
              <a:defRPr>
                <a:latin typeface="+mj-lt"/>
                <a:ea typeface="+mj-ea"/>
                <a:cs typeface="+mj-cs"/>
                <a:sym typeface="Calibri"/>
              </a:defRPr>
            </a:lvl2pPr>
            <a:lvl3pPr>
              <a:defRPr>
                <a:latin typeface="+mj-lt"/>
                <a:ea typeface="+mj-ea"/>
                <a:cs typeface="+mj-cs"/>
                <a:sym typeface="Calibri"/>
              </a:defRPr>
            </a:lvl3pPr>
            <a:lvl4pPr>
              <a:defRPr>
                <a:latin typeface="+mj-lt"/>
                <a:ea typeface="+mj-ea"/>
                <a:cs typeface="+mj-cs"/>
                <a:sym typeface="Calibri"/>
              </a:defRPr>
            </a:lvl4pPr>
            <a:lvl5pPr>
              <a:defRPr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Rectangle 6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sp>
        <p:nvSpPr>
          <p:cNvPr id="238" name="Rectangle 7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pic>
        <p:nvPicPr>
          <p:cNvPr id="239" name="Picture 2" descr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1278"/>
            <a:ext cx="12192000" cy="68692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16" y="1665226"/>
            <a:ext cx="4114802" cy="1911929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2"/>
            <a:ext cx="12328376" cy="69347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Immagine 10" descr="Immagin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443" y="3081021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Immagine 11" descr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443" y="3608387"/>
            <a:ext cx="10464400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" name="Immagine 8" descr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9578" y="2188333"/>
            <a:ext cx="2192840" cy="738238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Immagine 4" descr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12" y="6289257"/>
            <a:ext cx="11468201" cy="17919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Immagine 8" descr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5994" y="4832858"/>
            <a:ext cx="1900011" cy="18521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1" name="Immagine 10" descr="Immagin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Immagine 7" descr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4132" y="4852573"/>
            <a:ext cx="2168246" cy="21135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1" name="Immagine 4" descr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73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10529">
            <a:off x="-465562" y="5742601"/>
            <a:ext cx="2174007" cy="1616569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Immagine 4" descr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Immagine 7" descr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25631"/>
            <a:ext cx="1332000" cy="2038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4948928"/>
            <a:ext cx="1471243" cy="19090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60610"/>
            <a:ext cx="1368001" cy="179739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59398"/>
            <a:ext cx="1368001" cy="183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7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54640"/>
            <a:ext cx="1548000" cy="200336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8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37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8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41" y="5012518"/>
            <a:ext cx="1368001" cy="177568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9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89799"/>
            <a:ext cx="1260001" cy="2068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59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60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31478"/>
            <a:ext cx="1800001" cy="1926522"/>
          </a:xfrm>
          <a:prstGeom prst="rect">
            <a:avLst/>
          </a:prstGeom>
          <a:ln w="12700">
            <a:miter lim="400000"/>
          </a:ln>
        </p:spPr>
      </p:pic>
      <p:pic>
        <p:nvPicPr>
          <p:cNvPr id="361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70" name="Immagine 5" descr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71" name="Immagine 7" descr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4132" y="4852573"/>
            <a:ext cx="2168246" cy="2113584"/>
          </a:xfrm>
          <a:prstGeom prst="rect">
            <a:avLst/>
          </a:prstGeom>
          <a:ln w="12700">
            <a:miter lim="400000"/>
          </a:ln>
        </p:spPr>
      </p:pic>
      <p:pic>
        <p:nvPicPr>
          <p:cNvPr id="372" name="Immagine 8" descr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egnaposto immagine 4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3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66866" y="-502256"/>
            <a:ext cx="2174006" cy="1616569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89" name="Immagine 10" descr="Immagin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0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4132" y="4852573"/>
            <a:ext cx="2168246" cy="2113584"/>
          </a:xfrm>
          <a:prstGeom prst="rect">
            <a:avLst/>
          </a:prstGeom>
          <a:ln w="12700">
            <a:miter lim="400000"/>
          </a:ln>
        </p:spPr>
      </p:pic>
      <p:pic>
        <p:nvPicPr>
          <p:cNvPr id="391" name="Immagine 7" descr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9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eut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itle Text"/>
          <p:cNvSpPr txBox="1">
            <a:spLocks noGrp="1"/>
          </p:cNvSpPr>
          <p:nvPr>
            <p:ph type="title"/>
          </p:nvPr>
        </p:nvSpPr>
        <p:spPr>
          <a:xfrm>
            <a:off x="947803" y="3246361"/>
            <a:ext cx="10741774" cy="2240039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0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895606" y="5921828"/>
            <a:ext cx="8846166" cy="267062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631849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1263700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895550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2527401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0" y="0"/>
            <a:ext cx="335866" cy="333088"/>
          </a:xfrm>
          <a:prstGeom prst="rect">
            <a:avLst/>
          </a:prstGeom>
        </p:spPr>
        <p:txBody>
          <a:bodyPr anchor="t"/>
          <a:lstStyle>
            <a:lvl1pPr algn="l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Title Text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71" cy="1271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1271" cy="1271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  <a:lvl2pPr>
              <a:defRPr>
                <a:latin typeface="+mj-lt"/>
                <a:ea typeface="+mj-ea"/>
                <a:cs typeface="+mj-cs"/>
                <a:sym typeface="Calibri"/>
              </a:defRPr>
            </a:lvl2pPr>
            <a:lvl3pPr>
              <a:defRPr>
                <a:latin typeface="+mj-lt"/>
                <a:ea typeface="+mj-ea"/>
                <a:cs typeface="+mj-cs"/>
                <a:sym typeface="Calibri"/>
              </a:defRPr>
            </a:lvl3pPr>
            <a:lvl4pPr>
              <a:defRPr>
                <a:latin typeface="+mj-lt"/>
                <a:ea typeface="+mj-ea"/>
                <a:cs typeface="+mj-cs"/>
                <a:sym typeface="Calibri"/>
              </a:defRPr>
            </a:lvl4pPr>
            <a:lvl5pPr>
              <a:defRPr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0" y="0"/>
            <a:ext cx="335866" cy="333088"/>
          </a:xfrm>
          <a:prstGeom prst="rect">
            <a:avLst/>
          </a:prstGeom>
        </p:spPr>
        <p:txBody>
          <a:bodyPr anchor="t"/>
          <a:lstStyle>
            <a:lvl1pPr algn="l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-243156" y="0"/>
            <a:ext cx="244426" cy="241648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1800"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 0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4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45720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91440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37160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182880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55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6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ttango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23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8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51"/>
            <a:ext cx="1340569" cy="65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49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34208">
            <a:off x="-468630" y="5936429"/>
            <a:ext cx="1844751" cy="1003762"/>
          </a:xfrm>
          <a:prstGeom prst="rect">
            <a:avLst/>
          </a:prstGeom>
          <a:ln w="12700">
            <a:miter lim="400000"/>
          </a:ln>
        </p:spPr>
      </p:pic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ue contenuti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front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8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45720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91440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37160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182880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3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48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o titol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uto con didascali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50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718457" indent="-261257"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1219200" indent="-304800"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1737360" indent="-365760"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2194560" indent="-365760"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8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5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con didascali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517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51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45720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91440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37160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182880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personalizzat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Segnaposto immagine 4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5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eutr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Only Title_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Title Text"/>
          <p:cNvSpPr txBox="1">
            <a:spLocks noGrp="1"/>
          </p:cNvSpPr>
          <p:nvPr>
            <p:ph type="title"/>
          </p:nvPr>
        </p:nvSpPr>
        <p:spPr>
          <a:xfrm>
            <a:off x="615678" y="1000630"/>
            <a:ext cx="10960932" cy="1267166"/>
          </a:xfrm>
          <a:prstGeom prst="rect">
            <a:avLst/>
          </a:prstGeom>
        </p:spPr>
        <p:txBody>
          <a:bodyPr lIns="15390" tIns="15390" rIns="15390" bIns="15390"/>
          <a:lstStyle>
            <a:lvl1pPr>
              <a:lnSpc>
                <a:spcPts val="4700"/>
              </a:lnSpc>
              <a:defRPr sz="51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5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550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34208">
            <a:off x="-396501" y="6028502"/>
            <a:ext cx="1687034" cy="912512"/>
          </a:xfrm>
          <a:prstGeom prst="rect">
            <a:avLst/>
          </a:prstGeom>
          <a:ln w="12700">
            <a:miter lim="400000"/>
          </a:ln>
        </p:spPr>
      </p:pic>
      <p:sp>
        <p:nvSpPr>
          <p:cNvPr id="5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ttango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23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8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51"/>
            <a:ext cx="1340569" cy="65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94976">
            <a:off x="10972003" y="-288944"/>
            <a:ext cx="1844751" cy="1003762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8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559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3467">
            <a:off x="10888187" y="-243321"/>
            <a:ext cx="1687034" cy="912512"/>
          </a:xfrm>
          <a:prstGeom prst="rect">
            <a:avLst/>
          </a:prstGeom>
          <a:ln w="12700">
            <a:miter lim="400000"/>
          </a:ln>
        </p:spPr>
      </p:pic>
      <p:sp>
        <p:nvSpPr>
          <p:cNvPr id="5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568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10529">
            <a:off x="-465562" y="5742601"/>
            <a:ext cx="2174007" cy="1616569"/>
          </a:xfrm>
          <a:prstGeom prst="rect">
            <a:avLst/>
          </a:prstGeom>
          <a:ln w="12700">
            <a:miter lim="400000"/>
          </a:ln>
        </p:spPr>
      </p:pic>
      <p:sp>
        <p:nvSpPr>
          <p:cNvPr id="56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577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66866" y="-502256"/>
            <a:ext cx="2174006" cy="1616569"/>
          </a:xfrm>
          <a:prstGeom prst="rect">
            <a:avLst/>
          </a:prstGeom>
          <a:ln w="12700">
            <a:miter lim="400000"/>
          </a:ln>
        </p:spPr>
      </p:pic>
      <p:sp>
        <p:nvSpPr>
          <p:cNvPr id="5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Rettango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23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Helvetica 35 Thin"/>
                <a:ea typeface="Helvetica 35 Thin"/>
                <a:cs typeface="Helvetica 35 Thin"/>
                <a:sym typeface="Helvetica 35 Thin"/>
              </a:defRPr>
            </a:pPr>
            <a:endParaRPr/>
          </a:p>
        </p:txBody>
      </p:sp>
      <p:pic>
        <p:nvPicPr>
          <p:cNvPr id="586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51"/>
            <a:ext cx="1340569" cy="65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87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34208">
            <a:off x="-468630" y="5936429"/>
            <a:ext cx="1844751" cy="1003762"/>
          </a:xfrm>
          <a:prstGeom prst="rect">
            <a:avLst/>
          </a:prstGeom>
          <a:ln w="12700">
            <a:miter lim="400000"/>
          </a:ln>
        </p:spPr>
      </p:pic>
      <p:sp>
        <p:nvSpPr>
          <p:cNvPr id="58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Rettango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23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Helvetica 35 Thin"/>
                <a:ea typeface="Helvetica 35 Thin"/>
                <a:cs typeface="Helvetica 35 Thin"/>
                <a:sym typeface="Helvetica 35 Thin"/>
              </a:defRPr>
            </a:pPr>
            <a:endParaRPr/>
          </a:p>
        </p:txBody>
      </p:sp>
      <p:pic>
        <p:nvPicPr>
          <p:cNvPr id="596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51"/>
            <a:ext cx="1340569" cy="65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97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94976">
            <a:off x="10972003" y="-288944"/>
            <a:ext cx="1844751" cy="1003762"/>
          </a:xfrm>
          <a:prstGeom prst="rect">
            <a:avLst/>
          </a:prstGeom>
          <a:ln w="12700">
            <a:miter lim="400000"/>
          </a:ln>
        </p:spPr>
      </p:pic>
      <p:sp>
        <p:nvSpPr>
          <p:cNvPr id="5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06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6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3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4" name="Segnaposto testo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8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59" name="Segnaposto testo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66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68" name="Segnaposto immagine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66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Title Text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pic>
        <p:nvPicPr>
          <p:cNvPr id="678" name="Immagine 4" descr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79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5819" y="6320513"/>
            <a:ext cx="1170913" cy="350352"/>
          </a:xfrm>
          <a:prstGeom prst="rect">
            <a:avLst/>
          </a:prstGeom>
          <a:ln w="12700">
            <a:miter lim="400000"/>
          </a:ln>
        </p:spPr>
      </p:pic>
      <p:sp>
        <p:nvSpPr>
          <p:cNvPr id="6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68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189" algn="ctr">
              <a:buSzTx/>
              <a:buFontTx/>
              <a:buNone/>
              <a:defRPr sz="2400"/>
            </a:lvl2pPr>
            <a:lvl3pPr marL="0" indent="914377" algn="ctr">
              <a:buSzTx/>
              <a:buFontTx/>
              <a:buNone/>
              <a:defRPr sz="2400"/>
            </a:lvl3pPr>
            <a:lvl4pPr marL="0" indent="1371565" algn="ctr">
              <a:buSzTx/>
              <a:buFontTx/>
              <a:buNone/>
              <a:defRPr sz="2400"/>
            </a:lvl4pPr>
            <a:lvl5pPr marL="0" indent="1828754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Segnaposto immagine 4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6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Click to Edit title"/>
          <p:cNvSpPr txBox="1">
            <a:spLocks noGrp="1"/>
          </p:cNvSpPr>
          <p:nvPr>
            <p:ph type="title" hasCustomPrompt="1"/>
          </p:nvPr>
        </p:nvSpPr>
        <p:spPr>
          <a:xfrm>
            <a:off x="4151086" y="348343"/>
            <a:ext cx="5399316" cy="711201"/>
          </a:xfrm>
          <a:prstGeom prst="rect">
            <a:avLst/>
          </a:prstGeom>
        </p:spPr>
        <p:txBody>
          <a:bodyPr anchor="b"/>
          <a:lstStyle>
            <a:lvl1pPr algn="ctr">
              <a:defRPr sz="3200">
                <a:latin typeface="Crimson Roman"/>
                <a:ea typeface="Crimson Roman"/>
                <a:cs typeface="Crimson Roman"/>
                <a:sym typeface="Crimson Roman"/>
              </a:defRPr>
            </a:lvl1pPr>
          </a:lstStyle>
          <a:p>
            <a:r>
              <a:t>Click to Edit title</a:t>
            </a:r>
          </a:p>
        </p:txBody>
      </p:sp>
      <p:sp>
        <p:nvSpPr>
          <p:cNvPr id="705" name="Body Level One…"/>
          <p:cNvSpPr txBox="1">
            <a:spLocks noGrp="1"/>
          </p:cNvSpPr>
          <p:nvPr>
            <p:ph type="body" idx="1"/>
          </p:nvPr>
        </p:nvSpPr>
        <p:spPr>
          <a:xfrm>
            <a:off x="928688" y="1582057"/>
            <a:ext cx="9521826" cy="4934632"/>
          </a:xfrm>
          <a:prstGeom prst="rect">
            <a:avLst/>
          </a:prstGeom>
        </p:spPr>
        <p:txBody>
          <a:bodyPr/>
          <a:lstStyle>
            <a:lvl1pPr>
              <a:defRPr>
                <a:latin typeface="Crimson Roman"/>
                <a:ea typeface="Crimson Roman"/>
                <a:cs typeface="Crimson Roman"/>
                <a:sym typeface="Crimson Roman"/>
              </a:defRPr>
            </a:lvl1pPr>
            <a:lvl2pPr>
              <a:defRPr>
                <a:latin typeface="Crimson Roman"/>
                <a:ea typeface="Crimson Roman"/>
                <a:cs typeface="Crimson Roman"/>
                <a:sym typeface="Crimson Roman"/>
              </a:defRPr>
            </a:lvl2pPr>
            <a:lvl3pPr>
              <a:defRPr>
                <a:latin typeface="Crimson Roman"/>
                <a:ea typeface="Crimson Roman"/>
                <a:cs typeface="Crimson Roman"/>
                <a:sym typeface="Crimson Roman"/>
              </a:defRPr>
            </a:lvl3pPr>
            <a:lvl4pPr>
              <a:defRPr>
                <a:latin typeface="Crimson Roman"/>
                <a:ea typeface="Crimson Roman"/>
                <a:cs typeface="Crimson Roman"/>
                <a:sym typeface="Crimson Roman"/>
              </a:defRPr>
            </a:lvl4pPr>
            <a:lvl5pPr>
              <a:defRPr>
                <a:latin typeface="Crimson Roman"/>
                <a:ea typeface="Crimson Roman"/>
                <a:cs typeface="Crimson Roman"/>
                <a:sym typeface="Crimson Roman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0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9694" y="6286468"/>
            <a:ext cx="1021477" cy="411552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 princip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7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image" Target="../media/image2.png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7" descr="Immagine 7"/>
          <p:cNvPicPr>
            <a:picLocks noChangeAspect="1"/>
          </p:cNvPicPr>
          <p:nvPr/>
        </p:nvPicPr>
        <p:blipFill>
          <a:blip r:embed="rId81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magine 9" descr="Immagine 9"/>
          <p:cNvPicPr>
            <a:picLocks noChangeAspect="1"/>
          </p:cNvPicPr>
          <p:nvPr/>
        </p:nvPicPr>
        <p:blipFill>
          <a:blip r:embed="rId82"/>
          <a:stretch>
            <a:fillRect/>
          </a:stretch>
        </p:blipFill>
        <p:spPr>
          <a:xfrm rot="834208">
            <a:off x="-396501" y="6028502"/>
            <a:ext cx="1687034" cy="91251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rimson Text"/>
                <a:ea typeface="Crimson Text"/>
                <a:cs typeface="Crimson Text"/>
                <a:sym typeface="Crimson Text Roma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36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26DB1BF-CB05-7E0E-006F-81FDDFA1D0C2}"/>
              </a:ext>
            </a:extLst>
          </p:cNvPr>
          <p:cNvSpPr/>
          <p:nvPr/>
        </p:nvSpPr>
        <p:spPr>
          <a:xfrm>
            <a:off x="188985" y="294005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38" name="CasellaDiTesto 10"/>
          <p:cNvSpPr txBox="1"/>
          <p:nvPr/>
        </p:nvSpPr>
        <p:spPr>
          <a:xfrm>
            <a:off x="4105642" y="3797867"/>
            <a:ext cx="3966150" cy="326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lvl1pPr algn="ctr">
              <a:lnSpc>
                <a:spcPct val="90000"/>
              </a:lnSpc>
              <a:defRPr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GB" dirty="0" err="1">
                <a:solidFill>
                  <a:schemeClr val="bg1"/>
                </a:solidFill>
              </a:rPr>
              <a:t>Pagalba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sau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ir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kitam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739" name="8 klasė"/>
          <p:cNvSpPr txBox="1"/>
          <p:nvPr/>
        </p:nvSpPr>
        <p:spPr>
          <a:xfrm>
            <a:off x="5648350" y="6067505"/>
            <a:ext cx="909862" cy="3831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lnSpc>
                <a:spcPct val="90000"/>
              </a:lnSpc>
              <a:defRPr sz="2100">
                <a:solidFill>
                  <a:schemeClr val="accent1">
                    <a:satOff val="-3547"/>
                    <a:lumOff val="-10352"/>
                  </a:schemeClr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>
              <a:spcBef>
                <a:spcPts val="0"/>
              </a:spcBef>
            </a:pPr>
            <a:r>
              <a:rPr lang="lt-LT" dirty="0">
                <a:solidFill>
                  <a:schemeClr val="tx2">
                    <a:lumMod val="40000"/>
                    <a:lumOff val="60000"/>
                  </a:schemeClr>
                </a:solidFill>
              </a:rPr>
              <a:t>8 klasė</a:t>
            </a:r>
          </a:p>
        </p:txBody>
      </p:sp>
      <p:sp>
        <p:nvSpPr>
          <p:cNvPr id="740" name="TextBox 1"/>
          <p:cNvSpPr txBox="1"/>
          <p:nvPr/>
        </p:nvSpPr>
        <p:spPr>
          <a:xfrm>
            <a:off x="4429292" y="2743571"/>
            <a:ext cx="3347978" cy="784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45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</a:rPr>
              <a:t>EMOCIJOS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64B712-4474-6D18-709E-6DAE0E0E9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9738" y="25400"/>
            <a:ext cx="6869411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67BE55-031E-986D-7F2F-04341C150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5720" y="25400"/>
            <a:ext cx="6869411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0E6089-52E8-91CD-217D-255588F52D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6">
            <a:extLst>
              <a:ext uri="{FF2B5EF4-FFF2-40B4-BE49-F238E27FC236}">
                <a16:creationId xmlns:a16="http://schemas.microsoft.com/office/drawing/2014/main" id="{22AF824C-84A6-268A-4F62-68849ACBB131}"/>
              </a:ext>
            </a:extLst>
          </p:cNvPr>
          <p:cNvSpPr txBox="1"/>
          <p:nvPr/>
        </p:nvSpPr>
        <p:spPr>
          <a:xfrm>
            <a:off x="1121840" y="928833"/>
            <a:ext cx="3497109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lang="lt-LT" dirty="0"/>
              <a:t>Emocijų svarba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AADBE08-9488-42AC-4DBF-68C82D7F1511}"/>
              </a:ext>
            </a:extLst>
          </p:cNvPr>
          <p:cNvSpPr/>
          <p:nvPr/>
        </p:nvSpPr>
        <p:spPr>
          <a:xfrm>
            <a:off x="9819861" y="285750"/>
            <a:ext cx="2183153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6AAEA2-CB52-5945-ECBD-CFD05DD76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9738" y="25400"/>
            <a:ext cx="6869411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3B40656-8AAE-11CE-D56F-34FA453A217E}"/>
              </a:ext>
            </a:extLst>
          </p:cNvPr>
          <p:cNvSpPr txBox="1"/>
          <p:nvPr/>
        </p:nvSpPr>
        <p:spPr>
          <a:xfrm>
            <a:off x="1121839" y="1873395"/>
            <a:ext cx="8485500" cy="36574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342900" indent="-342900">
              <a:lnSpc>
                <a:spcPct val="81000"/>
              </a:lnSpc>
              <a:buFont typeface="Arial" panose="020B0604020202020204" pitchFamily="34" charset="0"/>
              <a:buChar char="•"/>
              <a:defRPr sz="2500" b="1"/>
            </a:pPr>
            <a:r>
              <a:rPr lang="lt-LT" sz="2200" dirty="0">
                <a:latin typeface="Arial" panose="020B0604020202020204" pitchFamily="34" charset="0"/>
                <a:cs typeface="Arial" panose="020B0604020202020204" pitchFamily="34" charset="0"/>
              </a:rPr>
              <a:t>Padeda geriau pažinti save </a:t>
            </a:r>
            <a:r>
              <a:rPr lang="lt-LT" sz="2200" b="0" dirty="0">
                <a:latin typeface="Arial" panose="020B0604020202020204" pitchFamily="34" charset="0"/>
                <a:cs typeface="Arial" panose="020B0604020202020204" pitchFamily="34" charset="0"/>
              </a:rPr>
              <a:t>(pvz., suprasti, kas man yra svarbu, kas mane džiugina, kas gąsdina, kas man yra nepriimtina ir pan.).</a:t>
            </a:r>
          </a:p>
          <a:p>
            <a:pPr marL="342900" indent="-342900">
              <a:lnSpc>
                <a:spcPct val="81000"/>
              </a:lnSpc>
              <a:buFont typeface="Arial" panose="020B0604020202020204" pitchFamily="34" charset="0"/>
              <a:buChar char="•"/>
              <a:defRPr sz="2500" b="1"/>
            </a:pPr>
            <a:r>
              <a:rPr lang="lt-LT" sz="2200" dirty="0">
                <a:latin typeface="Arial" panose="020B0604020202020204" pitchFamily="34" charset="0"/>
                <a:cs typeface="Arial" panose="020B0604020202020204" pitchFamily="34" charset="0"/>
              </a:rPr>
              <a:t>Padeda priimti sprendimus </a:t>
            </a:r>
            <a:r>
              <a:rPr lang="lt-LT" sz="2200" b="0" dirty="0">
                <a:latin typeface="Arial" panose="020B0604020202020204" pitchFamily="34" charset="0"/>
                <a:cs typeface="Arial" panose="020B0604020202020204" pitchFamily="34" charset="0"/>
              </a:rPr>
              <a:t>(pvz. artėjantis kontrolinis darbas kelia nerimą </a:t>
            </a:r>
            <a:r>
              <a:rPr lang="lt-LT" sz="2200" b="0" dirty="0">
                <a:latin typeface="Arial" panose="020B0604020202020204" pitchFamily="34" charset="0"/>
                <a:ea typeface="Wingdings"/>
                <a:cs typeface="Arial" panose="020B0604020202020204" pitchFamily="34" charset="0"/>
                <a:sym typeface="Wingdings"/>
              </a:rPr>
              <a:t> </a:t>
            </a:r>
            <a:r>
              <a:rPr lang="lt-LT" sz="2200" b="0" dirty="0">
                <a:latin typeface="Arial" panose="020B0604020202020204" pitchFamily="34" charset="0"/>
                <a:cs typeface="Arial" panose="020B0604020202020204" pitchFamily="34" charset="0"/>
              </a:rPr>
              <a:t>skirsiu daugiau laiko pasiruošimui).</a:t>
            </a:r>
          </a:p>
          <a:p>
            <a:pPr marL="342900" indent="-342900">
              <a:lnSpc>
                <a:spcPct val="81000"/>
              </a:lnSpc>
              <a:buFont typeface="Arial" panose="020B0604020202020204" pitchFamily="34" charset="0"/>
              <a:buChar char="•"/>
              <a:defRPr sz="2500" b="1"/>
            </a:pPr>
            <a:r>
              <a:rPr lang="lt-LT" sz="2200" dirty="0">
                <a:latin typeface="Arial" panose="020B0604020202020204" pitchFamily="34" charset="0"/>
                <a:cs typeface="Arial" panose="020B0604020202020204" pitchFamily="34" charset="0"/>
              </a:rPr>
              <a:t>Padeda megzti ir išlaikyti draugystę</a:t>
            </a:r>
            <a:r>
              <a:rPr lang="lt-LT" sz="2200" b="0" dirty="0">
                <a:latin typeface="Arial" panose="020B0604020202020204" pitchFamily="34" charset="0"/>
                <a:cs typeface="Arial" panose="020B0604020202020204" pitchFamily="34" charset="0"/>
              </a:rPr>
              <a:t> (pvz., kartu išgyvenamos emocijos gali kurti artumo, bendrystės jausmą).</a:t>
            </a:r>
          </a:p>
          <a:p>
            <a:pPr marL="342900" indent="-342900">
              <a:lnSpc>
                <a:spcPct val="81000"/>
              </a:lnSpc>
              <a:buFont typeface="Arial" panose="020B0604020202020204" pitchFamily="34" charset="0"/>
              <a:buChar char="•"/>
              <a:defRPr sz="2500" b="1"/>
            </a:pPr>
            <a:r>
              <a:rPr lang="lt-LT" sz="2200" dirty="0">
                <a:latin typeface="Arial" panose="020B0604020202020204" pitchFamily="34" charset="0"/>
                <a:cs typeface="Arial" panose="020B0604020202020204" pitchFamily="34" charset="0"/>
              </a:rPr>
              <a:t>Padeda veikti, siekti tikslų </a:t>
            </a:r>
            <a:r>
              <a:rPr lang="lt-LT" sz="2200" b="0" dirty="0">
                <a:latin typeface="Arial" panose="020B0604020202020204" pitchFamily="34" charset="0"/>
                <a:cs typeface="Arial" panose="020B0604020202020204" pitchFamily="34" charset="0"/>
              </a:rPr>
              <a:t>(pvz., smalsumas, susidomėjimas skatina sužinoti, išbandyti ką nors naujo).</a:t>
            </a:r>
          </a:p>
          <a:p>
            <a:pPr marL="342900" indent="-342900">
              <a:lnSpc>
                <a:spcPct val="81000"/>
              </a:lnSpc>
              <a:buFont typeface="Arial" panose="020B0604020202020204" pitchFamily="34" charset="0"/>
              <a:buChar char="•"/>
              <a:defRPr sz="2500" b="1"/>
            </a:pPr>
            <a:r>
              <a:rPr lang="lt-LT" sz="2200" dirty="0">
                <a:latin typeface="Arial" panose="020B0604020202020204" pitchFamily="34" charset="0"/>
                <a:cs typeface="Arial" panose="020B0604020202020204" pitchFamily="34" charset="0"/>
              </a:rPr>
              <a:t>Padeda apsisaugoti </a:t>
            </a:r>
            <a:r>
              <a:rPr lang="lt-LT" sz="2200" b="0" dirty="0">
                <a:latin typeface="Arial" panose="020B0604020202020204" pitchFamily="34" charset="0"/>
                <a:cs typeface="Arial" panose="020B0604020202020204" pitchFamily="34" charset="0"/>
              </a:rPr>
              <a:t>(pvz., stiprus baimės, nesaugumo jausmas sukelia „bėk-kovok-sustink“ reakciją ir padeda apsisaugoti).</a:t>
            </a:r>
          </a:p>
          <a:p>
            <a:pPr marL="342900" indent="-342900">
              <a:lnSpc>
                <a:spcPct val="81000"/>
              </a:lnSpc>
              <a:buFont typeface="Arial" panose="020B0604020202020204" pitchFamily="34" charset="0"/>
              <a:buChar char="•"/>
              <a:defRPr sz="2500" b="1"/>
            </a:pPr>
            <a:r>
              <a:rPr lang="lt-LT" sz="2200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46797506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668874-A017-7E60-BBEC-B3A428C61BC8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32" name="CasellaDiTesto 16"/>
          <p:cNvSpPr txBox="1"/>
          <p:nvPr/>
        </p:nvSpPr>
        <p:spPr>
          <a:xfrm>
            <a:off x="2247325" y="2494496"/>
            <a:ext cx="7889337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pPr>
            <a:r>
              <a:rPr lang="en-US" dirty="0"/>
              <a:t>B</a:t>
            </a:r>
            <a:r>
              <a:rPr dirty="0"/>
              <a:t> </a:t>
            </a:r>
            <a:r>
              <a:rPr dirty="0" err="1"/>
              <a:t>užduotis</a:t>
            </a:r>
            <a:r>
              <a:rPr dirty="0"/>
              <a:t>: </a:t>
            </a:r>
          </a:p>
          <a:p>
            <a:pPr algn="ctr">
              <a:defRPr sz="3200" cap="all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lt-LT" sz="3200" dirty="0"/>
              <a:t>Pykčio pažinimas ir valdymas</a:t>
            </a:r>
            <a:endParaRPr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A0359FB-0BF9-A151-F0AB-547ED54B0C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915" b="9538"/>
          <a:stretch/>
        </p:blipFill>
        <p:spPr>
          <a:xfrm>
            <a:off x="2532238" y="96078"/>
            <a:ext cx="6677002" cy="666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225171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0C91DCD-6873-D834-835C-8EFC4BC51F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2431"/>
          <a:stretch/>
        </p:blipFill>
        <p:spPr>
          <a:xfrm rot="10800000">
            <a:off x="2221770" y="4924143"/>
            <a:ext cx="7374788" cy="2765990"/>
          </a:xfrm>
          <a:prstGeom prst="rect">
            <a:avLst/>
          </a:prstGeom>
          <a:effectLst>
            <a:outerShdw blurRad="481895" dist="50800" dir="5400000" sx="95074" sy="95074" algn="ctr" rotWithShape="0">
              <a:srgbClr val="000000">
                <a:alpha val="10479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F60CAF-7D55-1562-AC53-2A5E02981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0862"/>
            <a:ext cx="10515600" cy="1325563"/>
          </a:xfrm>
          <a:solidFill>
            <a:srgbClr val="FFFFFF"/>
          </a:solidFill>
        </p:spPr>
        <p:txBody>
          <a:bodyPr>
            <a:normAutofit/>
          </a:bodyPr>
          <a:lstStyle/>
          <a:p>
            <a:pPr algn="ctr"/>
            <a:r>
              <a:rPr lang="lt-LT" sz="32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KLAUSIMAI DARBUI POROSE</a:t>
            </a:r>
          </a:p>
        </p:txBody>
      </p:sp>
      <p:sp>
        <p:nvSpPr>
          <p:cNvPr id="4" name="Turinio vietos rezervavimo ženklas 2">
            <a:extLst>
              <a:ext uri="{FF2B5EF4-FFF2-40B4-BE49-F238E27FC236}">
                <a16:creationId xmlns:a16="http://schemas.microsoft.com/office/drawing/2014/main" id="{ACFB910C-A2AA-147C-5B95-5611E2104BBB}"/>
              </a:ext>
            </a:extLst>
          </p:cNvPr>
          <p:cNvSpPr txBox="1">
            <a:spLocks/>
          </p:cNvSpPr>
          <p:nvPr/>
        </p:nvSpPr>
        <p:spPr>
          <a:xfrm>
            <a:off x="2117035" y="2141537"/>
            <a:ext cx="8630479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2pPr>
            <a:lvl3pPr marL="1234439" marR="0" indent="-320039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9pPr>
          </a:lstStyle>
          <a:p>
            <a:pPr hangingPunct="1"/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Kokius skirtumus pastebėjote tarp skirtingo pykčio intensyvumo (susierzinimo, pykčio, įniršio)?</a:t>
            </a:r>
          </a:p>
          <a:p>
            <a:pPr hangingPunct="1"/>
            <a:endParaRPr lang="lt-L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Kaip saugiai išreiškiate pyktį, sumažinate jo intensyvumą?</a:t>
            </a:r>
          </a:p>
        </p:txBody>
      </p:sp>
    </p:spTree>
    <p:extLst>
      <p:ext uri="{BB962C8B-B14F-4D97-AF65-F5344CB8AC3E}">
        <p14:creationId xmlns:p14="http://schemas.microsoft.com/office/powerpoint/2010/main" val="196478053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E25EA-AD2B-ADDD-F70C-F5E8A9837B7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FF"/>
          </a:solidFill>
        </p:spPr>
        <p:txBody>
          <a:bodyPr>
            <a:normAutofit/>
          </a:bodyPr>
          <a:lstStyle/>
          <a:p>
            <a:pPr algn="ctr"/>
            <a:r>
              <a:rPr lang="en-GB" sz="2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KĄ DARYTI, KAI EMOCIJOS YRA LABAI STIPRIOS?</a:t>
            </a:r>
            <a:endParaRPr lang="en-LT" sz="2800" b="1" dirty="0">
              <a:solidFill>
                <a:schemeClr val="accent1">
                  <a:lumMod val="60000"/>
                  <a:lumOff val="40000"/>
                </a:schemeClr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grpSp>
        <p:nvGrpSpPr>
          <p:cNvPr id="4" name="Turinio vietos rezervavimo ženklas 2">
            <a:extLst>
              <a:ext uri="{FF2B5EF4-FFF2-40B4-BE49-F238E27FC236}">
                <a16:creationId xmlns:a16="http://schemas.microsoft.com/office/drawing/2014/main" id="{72FAE5E2-9198-12D2-1CA4-6182B03E9BD6}"/>
              </a:ext>
            </a:extLst>
          </p:cNvPr>
          <p:cNvGrpSpPr/>
          <p:nvPr/>
        </p:nvGrpSpPr>
        <p:grpSpPr>
          <a:xfrm>
            <a:off x="825072" y="1474758"/>
            <a:ext cx="10565796" cy="4914326"/>
            <a:chOff x="-1" y="-1"/>
            <a:chExt cx="10565794" cy="4914324"/>
          </a:xfrm>
        </p:grpSpPr>
        <p:grpSp>
          <p:nvGrpSpPr>
            <p:cNvPr id="5" name="Group">
              <a:extLst>
                <a:ext uri="{FF2B5EF4-FFF2-40B4-BE49-F238E27FC236}">
                  <a16:creationId xmlns:a16="http://schemas.microsoft.com/office/drawing/2014/main" id="{AB025396-C068-B6FA-F2AB-413C64C9FD74}"/>
                </a:ext>
              </a:extLst>
            </p:cNvPr>
            <p:cNvGrpSpPr/>
            <p:nvPr/>
          </p:nvGrpSpPr>
          <p:grpSpPr>
            <a:xfrm>
              <a:off x="-1" y="-1"/>
              <a:ext cx="2457163" cy="1474299"/>
              <a:chOff x="-1" y="-1"/>
              <a:chExt cx="2457162" cy="1474298"/>
            </a:xfrm>
          </p:grpSpPr>
          <p:sp>
            <p:nvSpPr>
              <p:cNvPr id="33" name="Rectangle">
                <a:extLst>
                  <a:ext uri="{FF2B5EF4-FFF2-40B4-BE49-F238E27FC236}">
                    <a16:creationId xmlns:a16="http://schemas.microsoft.com/office/drawing/2014/main" id="{976B4057-6778-681D-BE18-81C00935D867}"/>
                  </a:ext>
                </a:extLst>
              </p:cNvPr>
              <p:cNvSpPr/>
              <p:nvPr/>
            </p:nvSpPr>
            <p:spPr>
              <a:xfrm>
                <a:off x="-1" y="-1"/>
                <a:ext cx="2457162" cy="147429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 w="1905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ts val="1100"/>
                  </a:spcBef>
                  <a:defRPr sz="20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34" name="Pasikalbėti su patikimu suaugusiuoju, draugu(-e).">
                <a:extLst>
                  <a:ext uri="{FF2B5EF4-FFF2-40B4-BE49-F238E27FC236}">
                    <a16:creationId xmlns:a16="http://schemas.microsoft.com/office/drawing/2014/main" id="{C843F188-AAD7-7DFE-F990-E58764FC799A}"/>
                  </a:ext>
                </a:extLst>
              </p:cNvPr>
              <p:cNvSpPr txBox="1"/>
              <p:nvPr/>
            </p:nvSpPr>
            <p:spPr>
              <a:xfrm>
                <a:off x="123742" y="204920"/>
                <a:ext cx="2209674" cy="10402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76200" tIns="76200" rIns="76200" bIns="76200" numCol="1" anchor="ctr">
                <a:spAutoFit/>
              </a:bodyPr>
              <a:lstStyle>
                <a:lvl1pPr algn="ctr" defTabSz="889000">
                  <a:lnSpc>
                    <a:spcPct val="90000"/>
                  </a:lnSpc>
                  <a:spcBef>
                    <a:spcPts val="800"/>
                  </a:spcBef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Pasikalbėti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patikimu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suaugusiuoju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draug</a:t>
                </a:r>
                <a:r>
                  <a:rPr lang="lt-LT"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lt-LT"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-u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</p:txBody>
          </p:sp>
        </p:grpSp>
        <p:grpSp>
          <p:nvGrpSpPr>
            <p:cNvPr id="6" name="Group">
              <a:extLst>
                <a:ext uri="{FF2B5EF4-FFF2-40B4-BE49-F238E27FC236}">
                  <a16:creationId xmlns:a16="http://schemas.microsoft.com/office/drawing/2014/main" id="{CDB21182-E019-0F3A-47C2-E34C40291C7E}"/>
                </a:ext>
              </a:extLst>
            </p:cNvPr>
            <p:cNvGrpSpPr/>
            <p:nvPr/>
          </p:nvGrpSpPr>
          <p:grpSpPr>
            <a:xfrm>
              <a:off x="2702876" y="-1"/>
              <a:ext cx="2457163" cy="1474299"/>
              <a:chOff x="-1" y="-1"/>
              <a:chExt cx="2457162" cy="1474298"/>
            </a:xfrm>
          </p:grpSpPr>
          <p:sp>
            <p:nvSpPr>
              <p:cNvPr id="31" name="Rectangle">
                <a:extLst>
                  <a:ext uri="{FF2B5EF4-FFF2-40B4-BE49-F238E27FC236}">
                    <a16:creationId xmlns:a16="http://schemas.microsoft.com/office/drawing/2014/main" id="{DCB4E102-FAAC-14A6-7086-A2F0CE3C1FF7}"/>
                  </a:ext>
                </a:extLst>
              </p:cNvPr>
              <p:cNvSpPr/>
              <p:nvPr/>
            </p:nvSpPr>
            <p:spPr>
              <a:xfrm>
                <a:off x="-1" y="-1"/>
                <a:ext cx="2457162" cy="1474298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1905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ts val="1100"/>
                  </a:spcBef>
                  <a:defRPr sz="2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2" name="Paskambinti / parašyti  į Vaikų, Jaunimo liniją.">
                <a:extLst>
                  <a:ext uri="{FF2B5EF4-FFF2-40B4-BE49-F238E27FC236}">
                    <a16:creationId xmlns:a16="http://schemas.microsoft.com/office/drawing/2014/main" id="{40A5415E-7605-BAC0-4316-88AEBB850040}"/>
                  </a:ext>
                </a:extLst>
              </p:cNvPr>
              <p:cNvSpPr txBox="1"/>
              <p:nvPr/>
            </p:nvSpPr>
            <p:spPr>
              <a:xfrm>
                <a:off x="171937" y="369395"/>
                <a:ext cx="2113284" cy="8186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76200" tIns="76200" rIns="76200" bIns="76200" numCol="1" anchor="ctr">
                <a:spAutoFit/>
              </a:bodyPr>
              <a:lstStyle>
                <a:lvl1pPr algn="ctr" defTabSz="889000">
                  <a:lnSpc>
                    <a:spcPct val="90000"/>
                  </a:lnSpc>
                  <a:spcBef>
                    <a:spcPts val="800"/>
                  </a:spcBef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Paskambinti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parašyti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 į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Vaikų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Jaunimo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liniją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p:grpSp>
        <p:grpSp>
          <p:nvGrpSpPr>
            <p:cNvPr id="7" name="Group">
              <a:extLst>
                <a:ext uri="{FF2B5EF4-FFF2-40B4-BE49-F238E27FC236}">
                  <a16:creationId xmlns:a16="http://schemas.microsoft.com/office/drawing/2014/main" id="{EA003611-DCDF-A787-E1C8-D7496A39D427}"/>
                </a:ext>
              </a:extLst>
            </p:cNvPr>
            <p:cNvGrpSpPr/>
            <p:nvPr/>
          </p:nvGrpSpPr>
          <p:grpSpPr>
            <a:xfrm>
              <a:off x="5405753" y="-1"/>
              <a:ext cx="2457163" cy="1474299"/>
              <a:chOff x="-1" y="-1"/>
              <a:chExt cx="2457162" cy="1474298"/>
            </a:xfrm>
          </p:grpSpPr>
          <p:sp>
            <p:nvSpPr>
              <p:cNvPr id="29" name="Rectangle">
                <a:extLst>
                  <a:ext uri="{FF2B5EF4-FFF2-40B4-BE49-F238E27FC236}">
                    <a16:creationId xmlns:a16="http://schemas.microsoft.com/office/drawing/2014/main" id="{452CC3C3-BE8F-0871-E945-B444F861791F}"/>
                  </a:ext>
                </a:extLst>
              </p:cNvPr>
              <p:cNvSpPr/>
              <p:nvPr/>
            </p:nvSpPr>
            <p:spPr>
              <a:xfrm>
                <a:off x="-1" y="-1"/>
                <a:ext cx="2457162" cy="147429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7000"/>
                    </a:schemeClr>
                  </a:gs>
                  <a:gs pos="48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1905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ts val="1100"/>
                  </a:spcBef>
                  <a:defRPr sz="2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0" name="Užsiimti kūrybine veikla (pvz., piešti; dainuoti, kurti eilėraščius).">
                <a:extLst>
                  <a:ext uri="{FF2B5EF4-FFF2-40B4-BE49-F238E27FC236}">
                    <a16:creationId xmlns:a16="http://schemas.microsoft.com/office/drawing/2014/main" id="{50A28092-952B-7566-E1C2-3F38469C62A3}"/>
                  </a:ext>
                </a:extLst>
              </p:cNvPr>
              <p:cNvSpPr txBox="1"/>
              <p:nvPr/>
            </p:nvSpPr>
            <p:spPr>
              <a:xfrm>
                <a:off x="0" y="327806"/>
                <a:ext cx="2457161" cy="8186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76200" tIns="76200" rIns="76200" bIns="76200" numCol="1" anchor="ctr">
                <a:spAutoFit/>
              </a:bodyPr>
              <a:lstStyle>
                <a:lvl1pPr algn="ctr" defTabSz="889000">
                  <a:lnSpc>
                    <a:spcPct val="90000"/>
                  </a:lnSpc>
                  <a:spcBef>
                    <a:spcPts val="800"/>
                  </a:spcBef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Užsiimti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kūrybine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veikla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pvz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., 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piešti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dainuoti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kurti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eilėraščius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</p:txBody>
          </p:sp>
        </p:grpSp>
        <p:grpSp>
          <p:nvGrpSpPr>
            <p:cNvPr id="8" name="Group">
              <a:extLst>
                <a:ext uri="{FF2B5EF4-FFF2-40B4-BE49-F238E27FC236}">
                  <a16:creationId xmlns:a16="http://schemas.microsoft.com/office/drawing/2014/main" id="{00E7B0E5-0879-87E9-F0E2-372ED2C00D18}"/>
                </a:ext>
              </a:extLst>
            </p:cNvPr>
            <p:cNvGrpSpPr/>
            <p:nvPr/>
          </p:nvGrpSpPr>
          <p:grpSpPr>
            <a:xfrm>
              <a:off x="8108630" y="-1"/>
              <a:ext cx="2457163" cy="1474299"/>
              <a:chOff x="-1" y="-1"/>
              <a:chExt cx="2457162" cy="1474298"/>
            </a:xfrm>
          </p:grpSpPr>
          <p:sp>
            <p:nvSpPr>
              <p:cNvPr id="27" name="Rectangle">
                <a:extLst>
                  <a:ext uri="{FF2B5EF4-FFF2-40B4-BE49-F238E27FC236}">
                    <a16:creationId xmlns:a16="http://schemas.microsoft.com/office/drawing/2014/main" id="{3D34927C-0F33-3401-4DF0-62CCBAE8F80F}"/>
                  </a:ext>
                </a:extLst>
              </p:cNvPr>
              <p:cNvSpPr/>
              <p:nvPr/>
            </p:nvSpPr>
            <p:spPr>
              <a:xfrm>
                <a:off x="-1" y="-1"/>
                <a:ext cx="2457162" cy="147429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chemeClr val="accent1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1905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ts val="1100"/>
                  </a:spcBef>
                  <a:defRPr sz="2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8" name="Giliai ir ramiai kvėpuoti.">
                <a:extLst>
                  <a:ext uri="{FF2B5EF4-FFF2-40B4-BE49-F238E27FC236}">
                    <a16:creationId xmlns:a16="http://schemas.microsoft.com/office/drawing/2014/main" id="{E91CD7EC-5490-4ECB-A1D7-A4B4DB5BB5DD}"/>
                  </a:ext>
                </a:extLst>
              </p:cNvPr>
              <p:cNvSpPr txBox="1"/>
              <p:nvPr/>
            </p:nvSpPr>
            <p:spPr>
              <a:xfrm>
                <a:off x="0" y="549404"/>
                <a:ext cx="2457161" cy="3754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76200" tIns="76200" rIns="76200" bIns="76200" numCol="1" anchor="ctr">
                <a:spAutoFit/>
              </a:bodyPr>
              <a:lstStyle>
                <a:lvl1pPr algn="ctr" defTabSz="889000">
                  <a:lnSpc>
                    <a:spcPct val="90000"/>
                  </a:lnSpc>
                  <a:spcBef>
                    <a:spcPts val="800"/>
                  </a:spcBef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160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Giliai ir ramiai kvėpuoti.</a:t>
                </a:r>
              </a:p>
            </p:txBody>
          </p:sp>
        </p:grpSp>
        <p:grpSp>
          <p:nvGrpSpPr>
            <p:cNvPr id="9" name="Group">
              <a:extLst>
                <a:ext uri="{FF2B5EF4-FFF2-40B4-BE49-F238E27FC236}">
                  <a16:creationId xmlns:a16="http://schemas.microsoft.com/office/drawing/2014/main" id="{C2174DA4-A2F3-B60A-71E4-DD8AD02B61F0}"/>
                </a:ext>
              </a:extLst>
            </p:cNvPr>
            <p:cNvGrpSpPr/>
            <p:nvPr/>
          </p:nvGrpSpPr>
          <p:grpSpPr>
            <a:xfrm>
              <a:off x="-1" y="1720011"/>
              <a:ext cx="2457163" cy="1474299"/>
              <a:chOff x="-1" y="-1"/>
              <a:chExt cx="2457162" cy="1474298"/>
            </a:xfrm>
          </p:grpSpPr>
          <p:sp>
            <p:nvSpPr>
              <p:cNvPr id="25" name="Rectangle">
                <a:extLst>
                  <a:ext uri="{FF2B5EF4-FFF2-40B4-BE49-F238E27FC236}">
                    <a16:creationId xmlns:a16="http://schemas.microsoft.com/office/drawing/2014/main" id="{18EBB059-3C41-77CF-30F7-1204C88514CB}"/>
                  </a:ext>
                </a:extLst>
              </p:cNvPr>
              <p:cNvSpPr/>
              <p:nvPr/>
            </p:nvSpPr>
            <p:spPr>
              <a:xfrm>
                <a:off x="-1" y="-1"/>
                <a:ext cx="2457162" cy="147429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89000"/>
                    </a:schemeClr>
                  </a:gs>
                  <a:gs pos="23000">
                    <a:schemeClr val="accent1">
                      <a:lumMod val="89000"/>
                    </a:schemeClr>
                  </a:gs>
                  <a:gs pos="69000">
                    <a:schemeClr val="accent1">
                      <a:lumMod val="75000"/>
                    </a:schemeClr>
                  </a:gs>
                  <a:gs pos="97000">
                    <a:schemeClr val="accent1">
                      <a:lumMod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905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ts val="1100"/>
                  </a:spcBef>
                  <a:defRPr sz="20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26" name="Skaičiuoti iki 10">
                <a:extLst>
                  <a:ext uri="{FF2B5EF4-FFF2-40B4-BE49-F238E27FC236}">
                    <a16:creationId xmlns:a16="http://schemas.microsoft.com/office/drawing/2014/main" id="{19A34753-BE70-3223-1CDC-1ADA2A47EA66}"/>
                  </a:ext>
                </a:extLst>
              </p:cNvPr>
              <p:cNvSpPr txBox="1"/>
              <p:nvPr/>
            </p:nvSpPr>
            <p:spPr>
              <a:xfrm>
                <a:off x="0" y="549404"/>
                <a:ext cx="2457161" cy="3754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76200" tIns="76200" rIns="76200" bIns="76200" numCol="1" anchor="ctr">
                <a:spAutoFit/>
              </a:bodyPr>
              <a:lstStyle>
                <a:lvl1pPr algn="ctr" defTabSz="889000">
                  <a:lnSpc>
                    <a:spcPct val="90000"/>
                  </a:lnSpc>
                  <a:spcBef>
                    <a:spcPts val="800"/>
                  </a:spcBef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Skaičiuoti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iki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10</a:t>
                </a:r>
              </a:p>
            </p:txBody>
          </p:sp>
        </p:grpSp>
        <p:grpSp>
          <p:nvGrpSpPr>
            <p:cNvPr id="10" name="Group">
              <a:extLst>
                <a:ext uri="{FF2B5EF4-FFF2-40B4-BE49-F238E27FC236}">
                  <a16:creationId xmlns:a16="http://schemas.microsoft.com/office/drawing/2014/main" id="{9AFFB7B0-B644-DC95-B8FD-444469BDE421}"/>
                </a:ext>
              </a:extLst>
            </p:cNvPr>
            <p:cNvGrpSpPr/>
            <p:nvPr/>
          </p:nvGrpSpPr>
          <p:grpSpPr>
            <a:xfrm>
              <a:off x="2702876" y="1720011"/>
              <a:ext cx="2457163" cy="1474299"/>
              <a:chOff x="-1" y="-1"/>
              <a:chExt cx="2457162" cy="1474298"/>
            </a:xfrm>
          </p:grpSpPr>
          <p:sp>
            <p:nvSpPr>
              <p:cNvPr id="23" name="Rectangle">
                <a:extLst>
                  <a:ext uri="{FF2B5EF4-FFF2-40B4-BE49-F238E27FC236}">
                    <a16:creationId xmlns:a16="http://schemas.microsoft.com/office/drawing/2014/main" id="{EC9DA464-5999-C7B1-BEDE-721B57185069}"/>
                  </a:ext>
                </a:extLst>
              </p:cNvPr>
              <p:cNvSpPr/>
              <p:nvPr/>
            </p:nvSpPr>
            <p:spPr>
              <a:xfrm>
                <a:off x="-1" y="-1"/>
                <a:ext cx="2457162" cy="147429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 w="1905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ts val="1100"/>
                  </a:spcBef>
                  <a:defRPr sz="2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4" name="Užrašyti, ką jaučiu, galvoju, patiriu.">
                <a:extLst>
                  <a:ext uri="{FF2B5EF4-FFF2-40B4-BE49-F238E27FC236}">
                    <a16:creationId xmlns:a16="http://schemas.microsoft.com/office/drawing/2014/main" id="{B9B9FA2B-6795-016B-D72A-5FB58860094D}"/>
                  </a:ext>
                </a:extLst>
              </p:cNvPr>
              <p:cNvSpPr txBox="1"/>
              <p:nvPr/>
            </p:nvSpPr>
            <p:spPr>
              <a:xfrm>
                <a:off x="0" y="438604"/>
                <a:ext cx="2457161" cy="5970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76200" tIns="76200" rIns="76200" bIns="76200" numCol="1" anchor="ctr">
                <a:spAutoFit/>
              </a:bodyPr>
              <a:lstStyle>
                <a:lvl1pPr algn="ctr" defTabSz="889000">
                  <a:lnSpc>
                    <a:spcPct val="90000"/>
                  </a:lnSpc>
                  <a:spcBef>
                    <a:spcPts val="800"/>
                  </a:spcBef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160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Užrašyti, ką jaučiu, galvoju, patiriu.</a:t>
                </a:r>
              </a:p>
            </p:txBody>
          </p:sp>
        </p:grpSp>
        <p:grpSp>
          <p:nvGrpSpPr>
            <p:cNvPr id="11" name="Group">
              <a:extLst>
                <a:ext uri="{FF2B5EF4-FFF2-40B4-BE49-F238E27FC236}">
                  <a16:creationId xmlns:a16="http://schemas.microsoft.com/office/drawing/2014/main" id="{0E39BF55-B17E-AF38-5D69-D812F45C84A8}"/>
                </a:ext>
              </a:extLst>
            </p:cNvPr>
            <p:cNvGrpSpPr/>
            <p:nvPr/>
          </p:nvGrpSpPr>
          <p:grpSpPr>
            <a:xfrm>
              <a:off x="5405754" y="1720012"/>
              <a:ext cx="2457162" cy="1474299"/>
              <a:chOff x="0" y="40092"/>
              <a:chExt cx="2457161" cy="1474297"/>
            </a:xfrm>
          </p:grpSpPr>
          <p:sp>
            <p:nvSpPr>
              <p:cNvPr id="21" name="Rectangle">
                <a:extLst>
                  <a:ext uri="{FF2B5EF4-FFF2-40B4-BE49-F238E27FC236}">
                    <a16:creationId xmlns:a16="http://schemas.microsoft.com/office/drawing/2014/main" id="{2DA23298-92B4-564D-639F-B8DF491C9797}"/>
                  </a:ext>
                </a:extLst>
              </p:cNvPr>
              <p:cNvSpPr/>
              <p:nvPr/>
            </p:nvSpPr>
            <p:spPr>
              <a:xfrm>
                <a:off x="0" y="40092"/>
                <a:ext cx="2457161" cy="147429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34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 w="1905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ts val="1100"/>
                  </a:spcBef>
                  <a:defRPr sz="2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2" name="Užsiimti mėgstama veikla (pvz., paklausyti muzikos, pažaisti, susitikti su draugais).">
                <a:extLst>
                  <a:ext uri="{FF2B5EF4-FFF2-40B4-BE49-F238E27FC236}">
                    <a16:creationId xmlns:a16="http://schemas.microsoft.com/office/drawing/2014/main" id="{95FF082A-D209-B3EB-B639-BED2A137107C}"/>
                  </a:ext>
                </a:extLst>
              </p:cNvPr>
              <p:cNvSpPr txBox="1"/>
              <p:nvPr/>
            </p:nvSpPr>
            <p:spPr>
              <a:xfrm>
                <a:off x="83419" y="256345"/>
                <a:ext cx="2290320" cy="10402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76200" tIns="76200" rIns="76200" bIns="76200" numCol="1" anchor="ctr">
                <a:spAutoFit/>
              </a:bodyPr>
              <a:lstStyle>
                <a:lvl1pPr algn="ctr" defTabSz="889000">
                  <a:lnSpc>
                    <a:spcPct val="90000"/>
                  </a:lnSpc>
                  <a:spcBef>
                    <a:spcPts val="800"/>
                  </a:spcBef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Užsiimti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mėgstama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veikla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pvz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.,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paklausyti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muzikos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pažaisti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susitikti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draugais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</p:txBody>
          </p:sp>
        </p:grpSp>
        <p:grpSp>
          <p:nvGrpSpPr>
            <p:cNvPr id="12" name="Group">
              <a:extLst>
                <a:ext uri="{FF2B5EF4-FFF2-40B4-BE49-F238E27FC236}">
                  <a16:creationId xmlns:a16="http://schemas.microsoft.com/office/drawing/2014/main" id="{1CFFDA33-A8B6-5886-3522-A044FF78D826}"/>
                </a:ext>
              </a:extLst>
            </p:cNvPr>
            <p:cNvGrpSpPr/>
            <p:nvPr/>
          </p:nvGrpSpPr>
          <p:grpSpPr>
            <a:xfrm>
              <a:off x="8108630" y="1720011"/>
              <a:ext cx="2457163" cy="1474299"/>
              <a:chOff x="-1" y="-1"/>
              <a:chExt cx="2457162" cy="1474298"/>
            </a:xfrm>
          </p:grpSpPr>
          <p:sp>
            <p:nvSpPr>
              <p:cNvPr id="19" name="Rectangle">
                <a:extLst>
                  <a:ext uri="{FF2B5EF4-FFF2-40B4-BE49-F238E27FC236}">
                    <a16:creationId xmlns:a16="http://schemas.microsoft.com/office/drawing/2014/main" id="{54758198-0CE5-7A81-602B-A381E0CDFAC1}"/>
                  </a:ext>
                </a:extLst>
              </p:cNvPr>
              <p:cNvSpPr/>
              <p:nvPr/>
            </p:nvSpPr>
            <p:spPr>
              <a:xfrm>
                <a:off x="-1" y="-1"/>
                <a:ext cx="2457162" cy="147429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905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ts val="1100"/>
                  </a:spcBef>
                  <a:defRPr sz="2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0" name="Užsiimti fizine veikla (pvz., pabėgioti, važinėti dviračiu, šokti).">
                <a:extLst>
                  <a:ext uri="{FF2B5EF4-FFF2-40B4-BE49-F238E27FC236}">
                    <a16:creationId xmlns:a16="http://schemas.microsoft.com/office/drawing/2014/main" id="{1D5A912C-DAB4-B417-A751-70E2C84F6FCD}"/>
                  </a:ext>
                </a:extLst>
              </p:cNvPr>
              <p:cNvSpPr txBox="1"/>
              <p:nvPr/>
            </p:nvSpPr>
            <p:spPr>
              <a:xfrm>
                <a:off x="0" y="217007"/>
                <a:ext cx="2457161" cy="10402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76200" tIns="76200" rIns="76200" bIns="76200" numCol="1" anchor="ctr">
                <a:spAutoFit/>
              </a:bodyPr>
              <a:lstStyle>
                <a:lvl1pPr algn="ctr" defTabSz="889000">
                  <a:lnSpc>
                    <a:spcPct val="90000"/>
                  </a:lnSpc>
                  <a:spcBef>
                    <a:spcPts val="800"/>
                  </a:spcBef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Užsiimti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fizine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veikla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pvz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.,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pabėgioti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lt-LT"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važinėti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dviračiu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lt-LT"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pa</a:t>
                </a:r>
                <a:r>
                  <a:rPr sz="1600" dirty="0" err="1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šokti</a:t>
                </a:r>
                <a:r>
                  <a:rPr sz="16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).</a:t>
                </a:r>
              </a:p>
            </p:txBody>
          </p:sp>
        </p:grpSp>
        <p:grpSp>
          <p:nvGrpSpPr>
            <p:cNvPr id="13" name="Group">
              <a:extLst>
                <a:ext uri="{FF2B5EF4-FFF2-40B4-BE49-F238E27FC236}">
                  <a16:creationId xmlns:a16="http://schemas.microsoft.com/office/drawing/2014/main" id="{F4461E2C-02C6-7FB3-346B-FB9784B2F42C}"/>
                </a:ext>
              </a:extLst>
            </p:cNvPr>
            <p:cNvGrpSpPr/>
            <p:nvPr/>
          </p:nvGrpSpPr>
          <p:grpSpPr>
            <a:xfrm>
              <a:off x="2702876" y="3440024"/>
              <a:ext cx="2457163" cy="1474299"/>
              <a:chOff x="-1" y="-1"/>
              <a:chExt cx="2457162" cy="1474298"/>
            </a:xfrm>
          </p:grpSpPr>
          <p:sp>
            <p:nvSpPr>
              <p:cNvPr id="17" name="Rectangle">
                <a:extLst>
                  <a:ext uri="{FF2B5EF4-FFF2-40B4-BE49-F238E27FC236}">
                    <a16:creationId xmlns:a16="http://schemas.microsoft.com/office/drawing/2014/main" id="{AB091C77-4D63-DF20-61B8-F4642E1B0CBF}"/>
                  </a:ext>
                </a:extLst>
              </p:cNvPr>
              <p:cNvSpPr/>
              <p:nvPr/>
            </p:nvSpPr>
            <p:spPr>
              <a:xfrm>
                <a:off x="-1" y="-1"/>
                <a:ext cx="2457162" cy="147429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100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1905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ts val="1100"/>
                  </a:spcBef>
                  <a:defRPr sz="2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8" name="Įvardinti savo emocijas, taikant „Aš kalbos“ principus.">
                <a:extLst>
                  <a:ext uri="{FF2B5EF4-FFF2-40B4-BE49-F238E27FC236}">
                    <a16:creationId xmlns:a16="http://schemas.microsoft.com/office/drawing/2014/main" id="{C26B67D7-42D3-4DB1-C5EB-C35F1BAC1A44}"/>
                  </a:ext>
                </a:extLst>
              </p:cNvPr>
              <p:cNvSpPr txBox="1"/>
              <p:nvPr/>
            </p:nvSpPr>
            <p:spPr>
              <a:xfrm>
                <a:off x="0" y="327806"/>
                <a:ext cx="2457161" cy="8186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76200" tIns="76200" rIns="76200" bIns="76200" numCol="1" anchor="ctr">
                <a:spAutoFit/>
              </a:bodyPr>
              <a:lstStyle>
                <a:lvl1pPr algn="ctr" defTabSz="889000">
                  <a:lnSpc>
                    <a:spcPct val="90000"/>
                  </a:lnSpc>
                  <a:spcBef>
                    <a:spcPts val="800"/>
                  </a:spcBef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Įvardinti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savo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emocijas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taikant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„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Aš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kalbos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“ </a:t>
                </a:r>
                <a:r>
                  <a:rPr sz="1600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principus</a:t>
                </a:r>
                <a:r>
                  <a:rPr sz="160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p:grpSp>
        <p:grpSp>
          <p:nvGrpSpPr>
            <p:cNvPr id="14" name="Group">
              <a:extLst>
                <a:ext uri="{FF2B5EF4-FFF2-40B4-BE49-F238E27FC236}">
                  <a16:creationId xmlns:a16="http://schemas.microsoft.com/office/drawing/2014/main" id="{79B9A0A4-C9D7-DCB5-8637-F3656A98422F}"/>
                </a:ext>
              </a:extLst>
            </p:cNvPr>
            <p:cNvGrpSpPr/>
            <p:nvPr/>
          </p:nvGrpSpPr>
          <p:grpSpPr>
            <a:xfrm>
              <a:off x="5405753" y="3440024"/>
              <a:ext cx="2457163" cy="1474299"/>
              <a:chOff x="-1" y="-1"/>
              <a:chExt cx="2457162" cy="1474298"/>
            </a:xfrm>
          </p:grpSpPr>
          <p:sp>
            <p:nvSpPr>
              <p:cNvPr id="15" name="Rectangle">
                <a:extLst>
                  <a:ext uri="{FF2B5EF4-FFF2-40B4-BE49-F238E27FC236}">
                    <a16:creationId xmlns:a16="http://schemas.microsoft.com/office/drawing/2014/main" id="{BD3FB833-F6DC-286D-42B0-2AEEA5C80332}"/>
                  </a:ext>
                </a:extLst>
              </p:cNvPr>
              <p:cNvSpPr/>
              <p:nvPr/>
            </p:nvSpPr>
            <p:spPr>
              <a:xfrm>
                <a:off x="-1" y="-1"/>
                <a:ext cx="2457162" cy="147429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9050" cap="flat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ts val="1100"/>
                  </a:spcBef>
                  <a:defRPr sz="2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6" name="...">
                <a:extLst>
                  <a:ext uri="{FF2B5EF4-FFF2-40B4-BE49-F238E27FC236}">
                    <a16:creationId xmlns:a16="http://schemas.microsoft.com/office/drawing/2014/main" id="{84AB50A8-8C6B-05FC-3FD7-7C07F07C1D86}"/>
                  </a:ext>
                </a:extLst>
              </p:cNvPr>
              <p:cNvSpPr txBox="1"/>
              <p:nvPr/>
            </p:nvSpPr>
            <p:spPr>
              <a:xfrm>
                <a:off x="0" y="549404"/>
                <a:ext cx="2457161" cy="3754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76200" tIns="76200" rIns="76200" bIns="76200" numCol="1" anchor="ctr">
                <a:spAutoFit/>
              </a:bodyPr>
              <a:lstStyle>
                <a:lvl1pPr algn="ctr" defTabSz="889000">
                  <a:lnSpc>
                    <a:spcPct val="90000"/>
                  </a:lnSpc>
                  <a:spcBef>
                    <a:spcPts val="800"/>
                  </a:spcBef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r>
                  <a:rPr sz="160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328220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6EACB7-AC8E-57A2-BFE8-73F9E2314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avadinimas 1">
            <a:extLst>
              <a:ext uri="{FF2B5EF4-FFF2-40B4-BE49-F238E27FC236}">
                <a16:creationId xmlns:a16="http://schemas.microsoft.com/office/drawing/2014/main" id="{11DAEF47-4AA7-8466-7F56-1C290BD0B6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ctr"/>
          </a:lstStyle>
          <a:p>
            <a:r>
              <a:rPr lang="en-GB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„AŠ KALBA“. KAS TAI?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0012A0-E9E7-E9CE-280D-9979259E4F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Tai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būdas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aiškiai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ir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tvirtai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pasakyti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kitam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žmogui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kaip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jautiesi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 jo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nekaltinant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ir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prisiimant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atsakomybę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už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savo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jausmus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L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L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72000"/>
              </a:lnSpc>
              <a:buSzTx/>
              <a:buNone/>
              <a:defRPr sz="2500" b="1"/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Trys žingsniai:</a:t>
            </a:r>
          </a:p>
          <a:p>
            <a:pPr marL="495300" lvl="1" indent="0">
              <a:lnSpc>
                <a:spcPct val="80000"/>
              </a:lnSpc>
              <a:buNone/>
              <a:defRPr sz="2500" b="1"/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1. Atpažink ir įvardink savo emociją </a:t>
            </a:r>
            <a:r>
              <a:rPr lang="lt-LT" sz="2000" b="0" dirty="0">
                <a:latin typeface="Arial" panose="020B0604020202020204" pitchFamily="34" charset="0"/>
                <a:cs typeface="Arial" panose="020B0604020202020204" pitchFamily="34" charset="0"/>
              </a:rPr>
              <a:t>(pvz., </a:t>
            </a:r>
            <a:r>
              <a:rPr lang="lt-LT" sz="2000" b="0" dirty="0">
                <a:solidFill>
                  <a:srgbClr val="3B7D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aš</a:t>
            </a:r>
            <a:r>
              <a:rPr lang="lt-LT" sz="2000" dirty="0">
                <a:solidFill>
                  <a:srgbClr val="3B7D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000" b="0" dirty="0">
                <a:solidFill>
                  <a:srgbClr val="3B7D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jaučiuosi vieniša(</a:t>
            </a:r>
            <a:r>
              <a:rPr lang="lt-LT" sz="2000" b="0" dirty="0" err="1">
                <a:solidFill>
                  <a:srgbClr val="3B7D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lt-LT" sz="2000" b="0" dirty="0">
                <a:solidFill>
                  <a:srgbClr val="3B7D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lt-LT" sz="2000" b="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lt-LT" sz="2000" b="0" dirty="0">
                <a:solidFill>
                  <a:srgbClr val="0B77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aš jaučiu susierzinimą</a:t>
            </a:r>
            <a:r>
              <a:rPr lang="lt-LT" sz="2000" b="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495300" lvl="1" indent="0">
              <a:lnSpc>
                <a:spcPct val="80000"/>
              </a:lnSpc>
              <a:buNone/>
              <a:defRPr sz="2500" b="1"/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2. Įvardink situaciją, kai tau kyla ši emocija</a:t>
            </a:r>
            <a:r>
              <a:rPr lang="lt-LT" sz="2000" b="0" dirty="0">
                <a:latin typeface="Arial" panose="020B0604020202020204" pitchFamily="34" charset="0"/>
                <a:cs typeface="Arial" panose="020B0604020202020204" pitchFamily="34" charset="0"/>
              </a:rPr>
              <a:t> (pvz., </a:t>
            </a:r>
            <a:r>
              <a:rPr lang="lt-LT" sz="2000" b="0" dirty="0">
                <a:solidFill>
                  <a:srgbClr val="3B7D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kai visą savaitę su tavimi nesikalbame telefonu</a:t>
            </a:r>
            <a:r>
              <a:rPr lang="lt-LT" sz="2000" b="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lt-LT" sz="2000" b="0" dirty="0">
                <a:solidFill>
                  <a:srgbClr val="0B77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kai tu sakai, jog aš tingiu</a:t>
            </a:r>
            <a:r>
              <a:rPr lang="lt-LT" sz="2000" b="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495300" lvl="1" indent="0">
              <a:lnSpc>
                <a:spcPct val="80000"/>
              </a:lnSpc>
              <a:buSzTx/>
              <a:buNone/>
              <a:defRPr sz="2200" i="1"/>
            </a:pPr>
            <a:r>
              <a:rPr lang="lt-LT" sz="1800" dirty="0">
                <a:latin typeface="Arial" panose="020B0604020202020204" pitchFamily="34" charset="0"/>
                <a:cs typeface="Arial" panose="020B0604020202020204" pitchFamily="34" charset="0"/>
              </a:rPr>
              <a:t>Svarbu įvardinti faktus, o ne kaltinti. </a:t>
            </a:r>
            <a:endParaRPr lang="lt-L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95300" lvl="1" indent="0">
              <a:lnSpc>
                <a:spcPct val="80000"/>
              </a:lnSpc>
              <a:buNone/>
              <a:defRPr sz="2500" b="1"/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3. Įvardink, kaip konkreti situacija tave paveikia </a:t>
            </a:r>
            <a:r>
              <a:rPr lang="lt-LT" sz="2000" b="0" dirty="0">
                <a:latin typeface="Arial" panose="020B0604020202020204" pitchFamily="34" charset="0"/>
                <a:cs typeface="Arial" panose="020B0604020202020204" pitchFamily="34" charset="0"/>
              </a:rPr>
              <a:t>(pvz</a:t>
            </a:r>
            <a:r>
              <a:rPr lang="lt-LT" sz="2000" b="0" dirty="0">
                <a:solidFill>
                  <a:srgbClr val="3B7D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nes tada galvoju, kad esu nepakankamai gera(</a:t>
            </a:r>
            <a:r>
              <a:rPr lang="lt-LT" sz="2000" b="0" dirty="0" err="1">
                <a:solidFill>
                  <a:srgbClr val="3B7D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lt-LT" sz="2000" b="0" dirty="0">
                <a:solidFill>
                  <a:srgbClr val="3B7D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draugė(-</a:t>
            </a:r>
            <a:r>
              <a:rPr lang="lt-LT" sz="2000" b="0" dirty="0" err="1">
                <a:solidFill>
                  <a:srgbClr val="3B7D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lt-LT" sz="2000" b="0" dirty="0">
                <a:solidFill>
                  <a:srgbClr val="3B7D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lt-LT" sz="2000" b="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lt-LT" sz="2000" b="0" dirty="0">
                <a:solidFill>
                  <a:srgbClr val="0B77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nes tada man atrodo, kad tu nematai, kaip stipriai aš stengiuosi</a:t>
            </a:r>
            <a:r>
              <a:rPr lang="lt-LT" sz="2000" b="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E91204-A1CC-49D0-73BA-9B7D4A8469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7593"/>
          <a:stretch/>
        </p:blipFill>
        <p:spPr>
          <a:xfrm rot="10800000">
            <a:off x="-1000483" y="5944559"/>
            <a:ext cx="7374778" cy="913439"/>
          </a:xfrm>
          <a:prstGeom prst="rect">
            <a:avLst/>
          </a:prstGeom>
          <a:effectLst>
            <a:outerShdw blurRad="481895" dist="50800" dir="5400000" sx="95074" sy="95074" algn="ctr" rotWithShape="0">
              <a:srgbClr val="000000">
                <a:alpha val="10479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5CEE5E-5C8D-1882-F8BC-6A0C8788B1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7593"/>
          <a:stretch/>
        </p:blipFill>
        <p:spPr>
          <a:xfrm rot="10800000">
            <a:off x="6433979" y="5944559"/>
            <a:ext cx="7374786" cy="913440"/>
          </a:xfrm>
          <a:prstGeom prst="rect">
            <a:avLst/>
          </a:prstGeom>
          <a:effectLst>
            <a:outerShdw blurRad="481895" dist="50800" dir="5400000" sx="95074" sy="95074" algn="ctr" rotWithShape="0">
              <a:srgbClr val="000000">
                <a:alpha val="10479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130734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14E7C-3C49-DCDA-EADD-8FBABC8CD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avadinimas 1">
            <a:extLst>
              <a:ext uri="{FF2B5EF4-FFF2-40B4-BE49-F238E27FC236}">
                <a16:creationId xmlns:a16="http://schemas.microsoft.com/office/drawing/2014/main" id="{5E53C560-6457-131B-AD2B-D6B8316834A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ctr"/>
          </a:lstStyle>
          <a:p>
            <a:r>
              <a:rPr lang="en-GB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„AŠ KALBA“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0CDF92-6674-F443-9B11-4E844B93C3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SzTx/>
              <a:buNone/>
            </a:pP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Kodėl tai svarbu?</a:t>
            </a:r>
          </a:p>
          <a:p>
            <a:pPr marL="0" indent="0">
              <a:buSzTx/>
              <a:buNone/>
            </a:pPr>
            <a:endParaRPr lang="lt-L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Kitas žmogus gali pamatyti situaciją iš tavo perspektyvos (kaip tu ją išgyveni, kaip jautiesi), geriau tave suprasti.</a:t>
            </a:r>
          </a:p>
          <a:p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Kai įvardini, ką jauti ir kas sukėlė vieną ar kitą emociją, imi geriau pažinti save, savo emocijas.</a:t>
            </a:r>
          </a:p>
          <a:p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Padeda išreikšti savo emocijas, sumažinti jų intensyvumą ir emocijų keliamą įtampą, taip pat padeda išvengti konflikto. 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9EFEB3-7EC2-6B63-CDB5-37CCDFDE67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7593"/>
          <a:stretch/>
        </p:blipFill>
        <p:spPr>
          <a:xfrm rot="10800000">
            <a:off x="-1000483" y="5944559"/>
            <a:ext cx="7374778" cy="913439"/>
          </a:xfrm>
          <a:prstGeom prst="rect">
            <a:avLst/>
          </a:prstGeom>
          <a:effectLst>
            <a:outerShdw blurRad="481895" dist="50800" dir="5400000" sx="95074" sy="95074" algn="ctr" rotWithShape="0">
              <a:srgbClr val="000000">
                <a:alpha val="10479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C04BF6-57D1-4D9E-3B51-544CE12DB8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7593"/>
          <a:stretch/>
        </p:blipFill>
        <p:spPr>
          <a:xfrm rot="10800000">
            <a:off x="6433979" y="5944559"/>
            <a:ext cx="7374786" cy="913440"/>
          </a:xfrm>
          <a:prstGeom prst="rect">
            <a:avLst/>
          </a:prstGeom>
          <a:effectLst>
            <a:outerShdw blurRad="481895" dist="50800" dir="5400000" sx="95074" sy="95074" algn="ctr" rotWithShape="0">
              <a:srgbClr val="000000">
                <a:alpha val="10479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0228359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09D9B99-1C65-25D4-7618-D9EE71E9B788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35" name="Rettangolo 5"/>
          <p:cNvSpPr/>
          <p:nvPr/>
        </p:nvSpPr>
        <p:spPr>
          <a:xfrm>
            <a:off x="110140" y="61911"/>
            <a:ext cx="11971720" cy="6734176"/>
          </a:xfrm>
          <a:prstGeom prst="rect">
            <a:avLst/>
          </a:prstGeom>
          <a:ln w="2571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FFFFFF"/>
                </a:solidFill>
                <a:latin typeface="Helvetica 35 Thin"/>
                <a:ea typeface="Helvetica 35 Thin"/>
                <a:cs typeface="Helvetica 35 Thin"/>
                <a:sym typeface="Helvetica 35 Thin"/>
              </a:defRPr>
            </a:pPr>
            <a:endParaRPr/>
          </a:p>
        </p:txBody>
      </p:sp>
      <p:sp>
        <p:nvSpPr>
          <p:cNvPr id="836" name="CasellaDiTesto 16"/>
          <p:cNvSpPr txBox="1"/>
          <p:nvPr/>
        </p:nvSpPr>
        <p:spPr>
          <a:xfrm>
            <a:off x="1421027" y="2161833"/>
            <a:ext cx="9700054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pPr>
            <a:r>
              <a:rPr lang="en-US" dirty="0"/>
              <a:t>C</a:t>
            </a:r>
            <a:r>
              <a:rPr dirty="0"/>
              <a:t> </a:t>
            </a:r>
            <a:r>
              <a:rPr dirty="0" err="1"/>
              <a:t>užduotis</a:t>
            </a:r>
            <a:r>
              <a:rPr dirty="0"/>
              <a:t>: </a:t>
            </a:r>
          </a:p>
          <a:p>
            <a:pPr marL="0" indent="0" algn="ctr">
              <a:buNone/>
            </a:pPr>
            <a:r>
              <a:rPr lang="lt-LT" sz="3200" b="1" dirty="0">
                <a:latin typeface="Arial Black" panose="020B0604020202020204" pitchFamily="34" charset="0"/>
                <a:cs typeface="Arial Black" panose="020B0604020202020204" pitchFamily="34" charset="0"/>
              </a:rPr>
              <a:t>„KAIP IŠREIKŠTI SAVO EMOCIJAS?“</a:t>
            </a:r>
            <a:endParaRPr lang="en-US" sz="32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5A4CE6-B4E9-5098-8403-20305DD25F33}"/>
              </a:ext>
            </a:extLst>
          </p:cNvPr>
          <p:cNvSpPr/>
          <p:nvPr/>
        </p:nvSpPr>
        <p:spPr>
          <a:xfrm>
            <a:off x="-1" y="0"/>
            <a:ext cx="124216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3B8C48C-CA6B-4060-F1F9-C3A3884EADAB}"/>
              </a:ext>
            </a:extLst>
          </p:cNvPr>
          <p:cNvSpPr/>
          <p:nvPr/>
        </p:nvSpPr>
        <p:spPr>
          <a:xfrm>
            <a:off x="10958185" y="0"/>
            <a:ext cx="124216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BCE3E6-E29B-60ED-BDA0-68E1E35605D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4766" b="21210"/>
          <a:stretch/>
        </p:blipFill>
        <p:spPr>
          <a:xfrm>
            <a:off x="1242164" y="1338470"/>
            <a:ext cx="9716021" cy="467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854053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2D39F-B10B-6AFC-CC88-42F18789A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2D1C5D1-B946-34AD-471D-49830092395F}"/>
              </a:ext>
            </a:extLst>
          </p:cNvPr>
          <p:cNvSpPr/>
          <p:nvPr/>
        </p:nvSpPr>
        <p:spPr>
          <a:xfrm>
            <a:off x="-1" y="0"/>
            <a:ext cx="124216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6455E50-1E00-489F-1D4F-DEB6E4B24167}"/>
              </a:ext>
            </a:extLst>
          </p:cNvPr>
          <p:cNvSpPr/>
          <p:nvPr/>
        </p:nvSpPr>
        <p:spPr>
          <a:xfrm>
            <a:off x="10958185" y="0"/>
            <a:ext cx="124216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283A52-94BF-C6A5-847F-B5D28FBFA7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81" t="47997" r="-2781" b="23352"/>
          <a:stretch/>
        </p:blipFill>
        <p:spPr>
          <a:xfrm>
            <a:off x="1515557" y="1709531"/>
            <a:ext cx="9707672" cy="393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61917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E9EC363-2DEA-4C45-94C4-E810E8AD3D29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72" name="CasellaDiTesto 16"/>
          <p:cNvSpPr txBox="1"/>
          <p:nvPr/>
        </p:nvSpPr>
        <p:spPr>
          <a:xfrm>
            <a:off x="2345295" y="1620535"/>
            <a:ext cx="7501410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lang="en-GB" dirty="0" err="1"/>
              <a:t>Kokią</a:t>
            </a:r>
            <a:r>
              <a:rPr lang="en-GB" dirty="0"/>
              <a:t> </a:t>
            </a:r>
            <a:r>
              <a:rPr lang="en-GB" dirty="0" err="1"/>
              <a:t>emociją</a:t>
            </a:r>
            <a:r>
              <a:rPr lang="en-GB" dirty="0"/>
              <a:t> </a:t>
            </a:r>
            <a:r>
              <a:rPr lang="en-GB" dirty="0" err="1"/>
              <a:t>jaučiate</a:t>
            </a:r>
            <a:r>
              <a:rPr lang="en-GB" dirty="0"/>
              <a:t> </a:t>
            </a:r>
            <a:r>
              <a:rPr lang="en-GB" dirty="0" err="1"/>
              <a:t>šiuo</a:t>
            </a:r>
            <a:r>
              <a:rPr lang="en-GB" dirty="0"/>
              <a:t> </a:t>
            </a:r>
            <a:r>
              <a:rPr lang="en-GB" dirty="0" err="1"/>
              <a:t>metu</a:t>
            </a:r>
            <a:r>
              <a:rPr lang="en-GB" dirty="0"/>
              <a:t>?</a:t>
            </a:r>
            <a:endParaRPr dirty="0"/>
          </a:p>
        </p:txBody>
      </p:sp>
      <p:sp>
        <p:nvSpPr>
          <p:cNvPr id="773" name="Rettangolo 23"/>
          <p:cNvSpPr/>
          <p:nvPr/>
        </p:nvSpPr>
        <p:spPr>
          <a:xfrm>
            <a:off x="110140" y="61911"/>
            <a:ext cx="11971720" cy="6734176"/>
          </a:xfrm>
          <a:prstGeom prst="rect">
            <a:avLst/>
          </a:prstGeom>
          <a:ln w="2571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C0A619-6574-4BE7-C07B-863108D340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2431"/>
          <a:stretch/>
        </p:blipFill>
        <p:spPr>
          <a:xfrm rot="10800000">
            <a:off x="2221770" y="4124871"/>
            <a:ext cx="7374788" cy="276599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CF6ED-5DC0-7121-21AF-845D8C475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210FC9A-4C56-F91D-A7F9-433F56AA13BB}"/>
              </a:ext>
            </a:extLst>
          </p:cNvPr>
          <p:cNvSpPr/>
          <p:nvPr/>
        </p:nvSpPr>
        <p:spPr>
          <a:xfrm>
            <a:off x="-1" y="0"/>
            <a:ext cx="124216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72DC84-8677-28AE-9F04-732C2A0E0FCD}"/>
              </a:ext>
            </a:extLst>
          </p:cNvPr>
          <p:cNvSpPr/>
          <p:nvPr/>
        </p:nvSpPr>
        <p:spPr>
          <a:xfrm>
            <a:off x="10958185" y="0"/>
            <a:ext cx="124216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E9BFDA-6817-4299-5D73-6649BB006F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104" b="22001"/>
          <a:stretch/>
        </p:blipFill>
        <p:spPr>
          <a:xfrm>
            <a:off x="1242164" y="1404730"/>
            <a:ext cx="9707672" cy="451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295290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80AB3-B926-7DFE-F25F-7505ECCEB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E0F19E8-9DB2-26A2-3FBD-C06B44128F7C}"/>
              </a:ext>
            </a:extLst>
          </p:cNvPr>
          <p:cNvSpPr/>
          <p:nvPr/>
        </p:nvSpPr>
        <p:spPr>
          <a:xfrm>
            <a:off x="-1" y="0"/>
            <a:ext cx="124216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11B3DA-0F0E-A30A-5380-286BEB5B5788}"/>
              </a:ext>
            </a:extLst>
          </p:cNvPr>
          <p:cNvSpPr/>
          <p:nvPr/>
        </p:nvSpPr>
        <p:spPr>
          <a:xfrm>
            <a:off x="10958185" y="0"/>
            <a:ext cx="124216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7C6E1D-A298-A09E-6A63-3FD3DE10EE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819" b="17782"/>
          <a:stretch/>
        </p:blipFill>
        <p:spPr>
          <a:xfrm>
            <a:off x="1250514" y="1086679"/>
            <a:ext cx="9699322" cy="499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02405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AD90A8-276E-3C71-DF20-24530F1720EA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39" name="CasellaDiTesto 16"/>
          <p:cNvSpPr txBox="1"/>
          <p:nvPr/>
        </p:nvSpPr>
        <p:spPr>
          <a:xfrm>
            <a:off x="4868563" y="1414399"/>
            <a:ext cx="2235709" cy="5749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dirty="0" err="1"/>
              <a:t>Refleksija</a:t>
            </a:r>
            <a:endParaRPr dirty="0"/>
          </a:p>
        </p:txBody>
      </p:sp>
      <p:pic>
        <p:nvPicPr>
          <p:cNvPr id="841" name="Image" descr="Image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3124" y="2599511"/>
            <a:ext cx="1660629" cy="1658977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BE9A0E-204B-79A4-4FED-3083D999E5B5}"/>
              </a:ext>
            </a:extLst>
          </p:cNvPr>
          <p:cNvSpPr txBox="1"/>
          <p:nvPr/>
        </p:nvSpPr>
        <p:spPr>
          <a:xfrm>
            <a:off x="4868563" y="2845465"/>
            <a:ext cx="6098058" cy="923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lt-LT" b="1" dirty="0">
                <a:latin typeface="Arial" panose="020B0604020202020204" pitchFamily="34" charset="0"/>
                <a:cs typeface="Arial" panose="020B0604020202020204" pitchFamily="34" charset="0"/>
              </a:rPr>
              <a:t>Kaip galiu padėti sau pasijausti geriau?</a:t>
            </a:r>
          </a:p>
          <a:p>
            <a:pPr marL="0" indent="0">
              <a:buSzTx/>
              <a:buNone/>
            </a:pPr>
            <a:endParaRPr lang="lt-LT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t-LT" b="1" dirty="0">
                <a:latin typeface="Arial" panose="020B0604020202020204" pitchFamily="34" charset="0"/>
                <a:cs typeface="Arial" panose="020B0604020202020204" pitchFamily="34" charset="0"/>
              </a:rPr>
              <a:t>Kaip galiu padėti kitam pasijausti geriau?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2AF5E59-DC6A-C3A5-AF21-799594CB12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3124" y="2599511"/>
            <a:ext cx="1661737" cy="165897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0B53536-59A1-6326-E254-C6FCCA13947C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44" name="CasellaDiTesto 10"/>
          <p:cNvSpPr txBox="1"/>
          <p:nvPr/>
        </p:nvSpPr>
        <p:spPr>
          <a:xfrm>
            <a:off x="4112925" y="3378514"/>
            <a:ext cx="3966149" cy="435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lvl1pPr algn="ctr">
              <a:lnSpc>
                <a:spcPct val="90000"/>
              </a:lnSpc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už dėmesį</a:t>
            </a:r>
          </a:p>
        </p:txBody>
      </p:sp>
      <p:sp>
        <p:nvSpPr>
          <p:cNvPr id="845" name="TextBox 1"/>
          <p:cNvSpPr txBox="1"/>
          <p:nvPr/>
        </p:nvSpPr>
        <p:spPr>
          <a:xfrm>
            <a:off x="4570476" y="2714970"/>
            <a:ext cx="3051049" cy="773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5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t>AČIŪ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unch of balloons with faces&#10;&#10;Description automatically generated">
            <a:extLst>
              <a:ext uri="{FF2B5EF4-FFF2-40B4-BE49-F238E27FC236}">
                <a16:creationId xmlns:a16="http://schemas.microsoft.com/office/drawing/2014/main" id="{32C1EA60-8233-26C3-0A09-66D4DC964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18608"/>
          <a:stretch/>
        </p:blipFill>
        <p:spPr>
          <a:xfrm>
            <a:off x="7924800" y="785105"/>
            <a:ext cx="3870036" cy="5867400"/>
          </a:xfrm>
          <a:prstGeom prst="rect">
            <a:avLst/>
          </a:prstGeom>
        </p:spPr>
      </p:pic>
      <p:sp>
        <p:nvSpPr>
          <p:cNvPr id="7" name="CasellaDiTesto 16">
            <a:extLst>
              <a:ext uri="{FF2B5EF4-FFF2-40B4-BE49-F238E27FC236}">
                <a16:creationId xmlns:a16="http://schemas.microsoft.com/office/drawing/2014/main" id="{2A00C6B3-F559-19BA-44D8-5D2F9EB0904B}"/>
              </a:ext>
            </a:extLst>
          </p:cNvPr>
          <p:cNvSpPr txBox="1"/>
          <p:nvPr/>
        </p:nvSpPr>
        <p:spPr>
          <a:xfrm>
            <a:off x="1121840" y="928833"/>
            <a:ext cx="4853250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lang="lt-LT" dirty="0"/>
              <a:t>Emocijos ir jų svarba</a:t>
            </a:r>
            <a:endParaRPr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B656E9-59F7-037D-9EC3-64CDD005C9F7}"/>
              </a:ext>
            </a:extLst>
          </p:cNvPr>
          <p:cNvSpPr txBox="1"/>
          <p:nvPr/>
        </p:nvSpPr>
        <p:spPr>
          <a:xfrm>
            <a:off x="1121839" y="1873395"/>
            <a:ext cx="7174021" cy="20544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457200" indent="-457200" defTabSz="905255">
              <a:spcBef>
                <a:spcPts val="900"/>
              </a:spcBef>
              <a:buFont typeface="Arial" panose="020B0604020202020204" pitchFamily="34" charset="0"/>
              <a:buChar char="•"/>
              <a:defRPr sz="2772"/>
            </a:pP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Emocijos yra neišvengiama mūsų gyvenimo dalis. Mes nuolat jaučiame įvairias emocijas. Visos emocijos yra svarbios ir reikalingos.</a:t>
            </a:r>
          </a:p>
          <a:p>
            <a:pPr marL="457200" indent="-457200" defTabSz="905255">
              <a:spcBef>
                <a:spcPts val="900"/>
              </a:spcBef>
              <a:buFont typeface="Arial" panose="020B0604020202020204" pitchFamily="34" charset="0"/>
              <a:buChar char="•"/>
              <a:defRPr sz="2772"/>
            </a:pP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Mūsų jaučiamos emocijos gali skirtis savo intensyvumu.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C72E01-CC90-559E-BDA6-030F3B47AAA0}"/>
              </a:ext>
            </a:extLst>
          </p:cNvPr>
          <p:cNvSpPr txBox="1"/>
          <p:nvPr/>
        </p:nvSpPr>
        <p:spPr>
          <a:xfrm>
            <a:off x="1121840" y="4872566"/>
            <a:ext cx="7796874" cy="1200329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marL="0" indent="0" defTabSz="905255">
              <a:spcBef>
                <a:spcPts val="900"/>
              </a:spcBef>
              <a:buSzTx/>
              <a:buNone/>
              <a:defRPr sz="2772"/>
            </a:pP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Pamokos metu sieksime </a:t>
            </a:r>
            <a:r>
              <a:rPr lang="lt-LT" sz="2400" dirty="0">
                <a:solidFill>
                  <a:srgbClr val="58AF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atpažinti</a:t>
            </a: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 kylančias emocijas, </a:t>
            </a:r>
            <a:r>
              <a:rPr lang="lt-LT" sz="2400" dirty="0">
                <a:solidFill>
                  <a:srgbClr val="BD33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suprasti, kodėl jos kyla</a:t>
            </a: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, diskutuosime, kaip galime </a:t>
            </a:r>
            <a:r>
              <a:rPr lang="lt-LT" sz="2400" dirty="0">
                <a:solidFill>
                  <a:srgbClr val="E7BF2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saugiai jas išreikšti </a:t>
            </a: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ir sumažinti jų intensyvumą. </a:t>
            </a:r>
          </a:p>
        </p:txBody>
      </p:sp>
    </p:spTree>
    <p:extLst>
      <p:ext uri="{BB962C8B-B14F-4D97-AF65-F5344CB8AC3E}">
        <p14:creationId xmlns:p14="http://schemas.microsoft.com/office/powerpoint/2010/main" val="273873203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72932AE-10EE-E72D-4B14-13E321BD4321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27" name="Rettangolo 5"/>
          <p:cNvSpPr/>
          <p:nvPr/>
        </p:nvSpPr>
        <p:spPr>
          <a:xfrm>
            <a:off x="110140" y="61911"/>
            <a:ext cx="11971720" cy="6734176"/>
          </a:xfrm>
          <a:prstGeom prst="rect">
            <a:avLst/>
          </a:prstGeom>
          <a:ln w="2571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FFFFFF"/>
                </a:solidFill>
                <a:latin typeface="Helvetica 35 Thin"/>
                <a:ea typeface="Helvetica 35 Thin"/>
                <a:cs typeface="Helvetica 35 Thin"/>
                <a:sym typeface="Helvetica 35 Thin"/>
              </a:defRPr>
            </a:pPr>
            <a:endParaRPr/>
          </a:p>
        </p:txBody>
      </p:sp>
      <p:sp>
        <p:nvSpPr>
          <p:cNvPr id="828" name="CasellaDiTesto 16"/>
          <p:cNvSpPr txBox="1"/>
          <p:nvPr/>
        </p:nvSpPr>
        <p:spPr>
          <a:xfrm>
            <a:off x="3706060" y="2433631"/>
            <a:ext cx="4971872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pPr>
            <a:r>
              <a:rPr lang="en-US" dirty="0"/>
              <a:t>A</a:t>
            </a:r>
            <a:r>
              <a:rPr dirty="0"/>
              <a:t> </a:t>
            </a:r>
            <a:r>
              <a:rPr dirty="0" err="1"/>
              <a:t>užduotis</a:t>
            </a:r>
            <a:r>
              <a:rPr dirty="0"/>
              <a:t>: </a:t>
            </a:r>
          </a:p>
          <a:p>
            <a:pPr algn="ctr">
              <a:defRPr sz="3200" cap="all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lt-LT" dirty="0" err="1"/>
              <a:t>EMOCIJų</a:t>
            </a:r>
            <a:r>
              <a:rPr lang="lt-LT" dirty="0"/>
              <a:t> ledkalnis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75882-5D77-F9A1-5FCA-48AE7B236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C88909F-E134-FCF1-B7CE-8D2C6DC0DBDF}"/>
              </a:ext>
            </a:extLst>
          </p:cNvPr>
          <p:cNvSpPr txBox="1"/>
          <p:nvPr/>
        </p:nvSpPr>
        <p:spPr>
          <a:xfrm>
            <a:off x="463826" y="327334"/>
            <a:ext cx="11264348" cy="1785104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lt-LT" b="1" dirty="0">
                <a:latin typeface="Arial" panose="020B0604020202020204" pitchFamily="34" charset="0"/>
                <a:cs typeface="Arial" panose="020B0604020202020204" pitchFamily="34" charset="0"/>
              </a:rPr>
              <a:t>Situacija: </a:t>
            </a:r>
            <a:r>
              <a:rPr lang="lt-LT" sz="1800" i="1" kern="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Artėja tavo draugės(-o) gimtadienis. Kadangi pernai, kaip ir prieš porą metų, buvai pakviesta(</a:t>
            </a:r>
            <a:r>
              <a:rPr lang="lt-LT" sz="1800" i="1" kern="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lt-LT" sz="1800" i="1" kern="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 į jo(</a:t>
            </a:r>
            <a:r>
              <a:rPr lang="lt-LT" sz="1800" i="1" kern="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lt-LT" sz="1800" i="1" kern="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 gimtadienį, buvai įsitikinusi(-</a:t>
            </a:r>
            <a:r>
              <a:rPr lang="lt-LT" sz="1800" i="1" kern="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ęs</a:t>
            </a:r>
            <a:r>
              <a:rPr lang="lt-LT" sz="1800" i="1" kern="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), kad ir šiais metais ji(</a:t>
            </a:r>
            <a:r>
              <a:rPr lang="lt-LT" sz="1800" i="1" kern="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lt-LT" sz="1800" i="1" kern="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 norės, kad dalyvautumei šventėje. Nieko nelaukusi(-</a:t>
            </a:r>
            <a:r>
              <a:rPr lang="lt-LT" sz="1800" i="1" kern="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ęs</a:t>
            </a:r>
            <a:r>
              <a:rPr lang="lt-LT" sz="1800" i="1" kern="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 ėmei galvoti, kaip galėtum ją(-į) nudžiuginti, ką galėtum padovanoti. Gimtadienis artėjo, tu jau buvai paruošusi(-</a:t>
            </a:r>
            <a:r>
              <a:rPr lang="lt-LT" sz="1800" i="1" kern="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ęs</a:t>
            </a:r>
            <a:r>
              <a:rPr lang="lt-LT" sz="1800" i="1" kern="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 jai(-am) dovaną, apie kurią spėjai papasakoti daliai jūsų bendrų draugų, tačiau pakvietimo į gimtadienį vis negavai. Likus savaitei iki gimtadienio, jūsų bendra draugė pasakė, kad ji(</a:t>
            </a:r>
            <a:r>
              <a:rPr lang="lt-LT" sz="1800" i="1" kern="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lt-LT" sz="1800" i="1" kern="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 tavęs į gimtadienį nekvies. (Ledkalnio viršuje įrašyk stipriausiai jaučiamą emociją.) </a:t>
            </a:r>
            <a:endParaRPr lang="en-US" sz="1800" i="1" kern="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drawing of a iceberg&#10;&#10;Description automatically generated">
            <a:extLst>
              <a:ext uri="{FF2B5EF4-FFF2-40B4-BE49-F238E27FC236}">
                <a16:creationId xmlns:a16="http://schemas.microsoft.com/office/drawing/2014/main" id="{63BBA3DA-14A5-BDA1-EFBB-97A127ECD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579" y="2271465"/>
            <a:ext cx="4888689" cy="441822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2892BB7-B839-2ACE-58A2-D06800C4E057}"/>
              </a:ext>
            </a:extLst>
          </p:cNvPr>
          <p:cNvCxnSpPr/>
          <p:nvPr/>
        </p:nvCxnSpPr>
        <p:spPr>
          <a:xfrm>
            <a:off x="2372139" y="4002157"/>
            <a:ext cx="7883129" cy="0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EDD5280-D76A-6B08-2F76-88DF4817245B}"/>
              </a:ext>
            </a:extLst>
          </p:cNvPr>
          <p:cNvCxnSpPr>
            <a:cxnSpLocks/>
          </p:cNvCxnSpPr>
          <p:nvPr/>
        </p:nvCxnSpPr>
        <p:spPr>
          <a:xfrm>
            <a:off x="5128592" y="3531706"/>
            <a:ext cx="1311965" cy="0"/>
          </a:xfrm>
          <a:prstGeom prst="straightConnector1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2214F51-D61B-A7D2-9F8B-7D6EA2A8988A}"/>
              </a:ext>
            </a:extLst>
          </p:cNvPr>
          <p:cNvSpPr/>
          <p:nvPr/>
        </p:nvSpPr>
        <p:spPr>
          <a:xfrm>
            <a:off x="7068525" y="3270024"/>
            <a:ext cx="1484795" cy="523363"/>
          </a:xfrm>
          <a:prstGeom prst="rect">
            <a:avLst/>
          </a:prstGeom>
          <a:ln w="44450" cap="flat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AE176-3B15-D0E5-2AF3-1B846D44D3E2}"/>
              </a:ext>
            </a:extLst>
          </p:cNvPr>
          <p:cNvSpPr txBox="1"/>
          <p:nvPr/>
        </p:nvSpPr>
        <p:spPr>
          <a:xfrm>
            <a:off x="2572323" y="3357528"/>
            <a:ext cx="2449976" cy="52322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</a:rPr>
              <a:t>1.Šioje </a:t>
            </a:r>
            <a:r>
              <a:rPr lang="en-GB" sz="1400" dirty="0" err="1">
                <a:effectLst/>
                <a:latin typeface="Arial" panose="020B0604020202020204" pitchFamily="34" charset="0"/>
              </a:rPr>
              <a:t>situacijoje</a:t>
            </a:r>
            <a:r>
              <a:rPr lang="en-GB" sz="1400" dirty="0">
                <a:effectLst/>
                <a:latin typeface="Arial" panose="020B0604020202020204" pitchFamily="34" charset="0"/>
              </a:rPr>
              <a:t> </a:t>
            </a:r>
            <a:r>
              <a:rPr lang="en-GB" sz="1400" dirty="0" err="1">
                <a:effectLst/>
                <a:latin typeface="Arial" panose="020B0604020202020204" pitchFamily="34" charset="0"/>
              </a:rPr>
              <a:t>stipriausiai</a:t>
            </a:r>
            <a:r>
              <a:rPr lang="en-GB" sz="1400" dirty="0">
                <a:effectLst/>
                <a:latin typeface="Arial" panose="020B0604020202020204" pitchFamily="34" charset="0"/>
              </a:rPr>
              <a:t> </a:t>
            </a:r>
            <a:r>
              <a:rPr lang="en-GB" sz="1400" dirty="0" err="1">
                <a:effectLst/>
                <a:latin typeface="Arial" panose="020B0604020202020204" pitchFamily="34" charset="0"/>
              </a:rPr>
              <a:t>jaučiu</a:t>
            </a:r>
            <a:r>
              <a:rPr lang="en-GB" sz="1400" dirty="0">
                <a:effectLst/>
                <a:latin typeface="Arial" panose="020B0604020202020204" pitchFamily="34" charset="0"/>
              </a:rPr>
              <a:t> </a:t>
            </a:r>
            <a:r>
              <a:rPr lang="en-GB" sz="1400" dirty="0" err="1">
                <a:effectLst/>
                <a:latin typeface="Arial" panose="020B0604020202020204" pitchFamily="34" charset="0"/>
              </a:rPr>
              <a:t>šią</a:t>
            </a:r>
            <a:r>
              <a:rPr lang="en-GB" sz="1400" dirty="0">
                <a:effectLst/>
                <a:latin typeface="Arial" panose="020B0604020202020204" pitchFamily="34" charset="0"/>
              </a:rPr>
              <a:t> </a:t>
            </a:r>
            <a:r>
              <a:rPr lang="en-GB" sz="1400" dirty="0" err="1">
                <a:effectLst/>
                <a:latin typeface="Arial" panose="020B0604020202020204" pitchFamily="34" charset="0"/>
              </a:rPr>
              <a:t>emociją</a:t>
            </a:r>
            <a:r>
              <a:rPr lang="en-GB" sz="1400" dirty="0">
                <a:effectLst/>
                <a:latin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31468142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2A9FCF-6C67-C50E-4DC4-9A28BDBA7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C27BD193-10CD-E4FE-FBF6-AF4BF5C945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372"/>
          <a:stretch/>
        </p:blipFill>
        <p:spPr>
          <a:xfrm>
            <a:off x="1814829" y="231914"/>
            <a:ext cx="8950269" cy="2868460"/>
          </a:xfrm>
          <a:prstGeom prst="rect">
            <a:avLst/>
          </a:prstGeom>
        </p:spPr>
      </p:pic>
      <p:pic>
        <p:nvPicPr>
          <p:cNvPr id="4" name="Picture 3" descr="A drawing of a iceberg&#10;&#10;Description automatically generated">
            <a:extLst>
              <a:ext uri="{FF2B5EF4-FFF2-40B4-BE49-F238E27FC236}">
                <a16:creationId xmlns:a16="http://schemas.microsoft.com/office/drawing/2014/main" id="{77835B65-1DCA-4040-0B9D-BCF43A87E4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466" y="3429000"/>
            <a:ext cx="3607898" cy="326069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90E9A9-DA8A-914F-D330-EBC4037BA294}"/>
              </a:ext>
            </a:extLst>
          </p:cNvPr>
          <p:cNvCxnSpPr>
            <a:cxnSpLocks/>
          </p:cNvCxnSpPr>
          <p:nvPr/>
        </p:nvCxnSpPr>
        <p:spPr>
          <a:xfrm>
            <a:off x="2938669" y="4711070"/>
            <a:ext cx="6314661" cy="0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6D1B126-B56C-E700-D6B0-89FFEFF3ED28}"/>
              </a:ext>
            </a:extLst>
          </p:cNvPr>
          <p:cNvCxnSpPr>
            <a:cxnSpLocks/>
          </p:cNvCxnSpPr>
          <p:nvPr/>
        </p:nvCxnSpPr>
        <p:spPr>
          <a:xfrm>
            <a:off x="5832904" y="5307498"/>
            <a:ext cx="889261" cy="1"/>
          </a:xfrm>
          <a:prstGeom prst="straightConnector1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D45D7984-AB86-1CDE-6E33-C595D0EBE16E}"/>
              </a:ext>
            </a:extLst>
          </p:cNvPr>
          <p:cNvSpPr/>
          <p:nvPr/>
        </p:nvSpPr>
        <p:spPr>
          <a:xfrm>
            <a:off x="7134406" y="4875383"/>
            <a:ext cx="1254220" cy="1178112"/>
          </a:xfrm>
          <a:prstGeom prst="rect">
            <a:avLst/>
          </a:prstGeom>
          <a:ln w="44450" cap="flat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1854B6-9C4E-D21D-AA81-E5EC80D8C5E2}"/>
              </a:ext>
            </a:extLst>
          </p:cNvPr>
          <p:cNvSpPr txBox="1"/>
          <p:nvPr/>
        </p:nvSpPr>
        <p:spPr>
          <a:xfrm>
            <a:off x="3872947" y="5177162"/>
            <a:ext cx="2209018" cy="52322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</a:rPr>
              <a:t>2. </a:t>
            </a:r>
            <a:r>
              <a:rPr lang="en-GB" sz="1400" dirty="0" err="1">
                <a:effectLst/>
                <a:latin typeface="Arial" panose="020B0604020202020204" pitchFamily="34" charset="0"/>
              </a:rPr>
              <a:t>Šią</a:t>
            </a:r>
            <a:r>
              <a:rPr lang="en-GB" sz="1400" dirty="0">
                <a:effectLst/>
                <a:latin typeface="Arial" panose="020B0604020202020204" pitchFamily="34" charset="0"/>
              </a:rPr>
              <a:t> mano </a:t>
            </a:r>
            <a:r>
              <a:rPr lang="en-GB" sz="1400" dirty="0" err="1">
                <a:effectLst/>
                <a:latin typeface="Arial" panose="020B0604020202020204" pitchFamily="34" charset="0"/>
              </a:rPr>
              <a:t>emociją</a:t>
            </a:r>
            <a:endParaRPr lang="en-GB" sz="1400" dirty="0">
              <a:effectLst/>
              <a:latin typeface="Arial" panose="020B0604020202020204" pitchFamily="34" charset="0"/>
            </a:endParaRPr>
          </a:p>
          <a:p>
            <a:r>
              <a:rPr lang="en-GB" sz="1400" dirty="0" err="1">
                <a:effectLst/>
                <a:latin typeface="Arial" panose="020B0604020202020204" pitchFamily="34" charset="0"/>
              </a:rPr>
              <a:t>lydintys</a:t>
            </a:r>
            <a:r>
              <a:rPr lang="en-GB" sz="1400" dirty="0">
                <a:effectLst/>
                <a:latin typeface="Arial" panose="020B0604020202020204" pitchFamily="34" charset="0"/>
              </a:rPr>
              <a:t> </a:t>
            </a:r>
            <a:r>
              <a:rPr lang="en-GB" sz="1400" dirty="0" err="1">
                <a:effectLst/>
                <a:latin typeface="Arial" panose="020B0604020202020204" pitchFamily="34" charset="0"/>
              </a:rPr>
              <a:t>jausmai</a:t>
            </a:r>
            <a:r>
              <a:rPr lang="en-GB" sz="1400" dirty="0">
                <a:effectLst/>
                <a:latin typeface="Arial" panose="020B0604020202020204" pitchFamily="34" charset="0"/>
              </a:rPr>
              <a:t> </a:t>
            </a:r>
            <a:r>
              <a:rPr lang="en-GB" sz="1400" dirty="0" err="1">
                <a:effectLst/>
                <a:latin typeface="Arial" panose="020B0604020202020204" pitchFamily="34" charset="0"/>
              </a:rPr>
              <a:t>ir</a:t>
            </a:r>
            <a:r>
              <a:rPr lang="en-GB" sz="1400" dirty="0">
                <a:effectLst/>
                <a:latin typeface="Arial" panose="020B0604020202020204" pitchFamily="34" charset="0"/>
              </a:rPr>
              <a:t> </a:t>
            </a:r>
            <a:r>
              <a:rPr lang="en-GB" sz="1400" dirty="0" err="1">
                <a:effectLst/>
                <a:latin typeface="Arial" panose="020B0604020202020204" pitchFamily="34" charset="0"/>
              </a:rPr>
              <a:t>mintys</a:t>
            </a:r>
            <a:r>
              <a:rPr lang="en-GB" sz="1400" dirty="0">
                <a:effectLst/>
                <a:latin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6512878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4510A4-6EF7-DD83-98B1-799CBD156A87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48" name="CasellaDiTesto 16"/>
          <p:cNvSpPr txBox="1"/>
          <p:nvPr/>
        </p:nvSpPr>
        <p:spPr>
          <a:xfrm>
            <a:off x="5986986" y="166798"/>
            <a:ext cx="92395" cy="4708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0000" b="1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endParaRPr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9E860AC6-963A-4C3A-B227-B52A014CB51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 flipH="1">
            <a:off x="6580450" y="2332580"/>
            <a:ext cx="992711" cy="985847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Image" descr="Image">
            <a:extLst>
              <a:ext uri="{FF2B5EF4-FFF2-40B4-BE49-F238E27FC236}">
                <a16:creationId xmlns:a16="http://schemas.microsoft.com/office/drawing/2014/main" id="{2CAB948B-12B7-15F5-74CC-1E12B5D31FB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2547" y="2332580"/>
            <a:ext cx="1114593" cy="962725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63A09445-661B-894D-F218-2EBA82FAB0C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3425" y="2432966"/>
            <a:ext cx="907122" cy="90712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CasellaDiTesto 16">
            <a:extLst>
              <a:ext uri="{FF2B5EF4-FFF2-40B4-BE49-F238E27FC236}">
                <a16:creationId xmlns:a16="http://schemas.microsoft.com/office/drawing/2014/main" id="{1683AF7B-6A66-FEDE-1137-77BCA2DDE723}"/>
              </a:ext>
            </a:extLst>
          </p:cNvPr>
          <p:cNvSpPr txBox="1"/>
          <p:nvPr/>
        </p:nvSpPr>
        <p:spPr>
          <a:xfrm>
            <a:off x="3264684" y="928833"/>
            <a:ext cx="5677193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lang="lt-LT" sz="3200" dirty="0"/>
              <a:t>Klausimai darbui grupėje </a:t>
            </a:r>
            <a:endParaRPr lang="lt-LT" sz="2800" dirty="0">
              <a:solidFill>
                <a:schemeClr val="bg1"/>
              </a:solidFill>
              <a:latin typeface="Arial" panose="020B0604020202020204" pitchFamily="34" charset="0"/>
              <a:ea typeface="Times Roman"/>
              <a:cs typeface="Arial" panose="020B0604020202020204" pitchFamily="34" charset="0"/>
              <a:sym typeface="Times Roman"/>
            </a:endParaRPr>
          </a:p>
          <a:p>
            <a:endParaRPr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673194-9B94-4EB0-B7BA-AF311B85DBC3}"/>
              </a:ext>
            </a:extLst>
          </p:cNvPr>
          <p:cNvSpPr txBox="1"/>
          <p:nvPr/>
        </p:nvSpPr>
        <p:spPr>
          <a:xfrm>
            <a:off x="954157" y="3852758"/>
            <a:ext cx="10363199" cy="840999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4999"/>
              </a:lnSpc>
              <a:buSzPct val="100000"/>
              <a:buFont typeface="Symbol"/>
              <a:buChar char="·"/>
              <a:defRPr sz="2800"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Ar visi ledkalnio viršuje užrašėte tą pačią emociją? O gal skirtingas?</a:t>
            </a:r>
          </a:p>
          <a:p>
            <a:pPr marL="342900" indent="-342900" algn="just">
              <a:lnSpc>
                <a:spcPct val="104999"/>
              </a:lnSpc>
              <a:buSzPct val="100000"/>
              <a:buFont typeface="Symbol"/>
              <a:buChar char="·"/>
              <a:defRPr sz="2800"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Kokius jausmus ir mintis užrašėte ledkalnio apačioje? 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A5959FA3-2419-4807-5A5E-AD5C7E223996}"/>
              </a:ext>
            </a:extLst>
          </p:cNvPr>
          <p:cNvSpPr txBox="1"/>
          <p:nvPr/>
        </p:nvSpPr>
        <p:spPr>
          <a:xfrm>
            <a:off x="5392734" y="1482746"/>
            <a:ext cx="5951797" cy="4593565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marL="342900" indent="-342900" defTabSz="859536">
              <a:spcBef>
                <a:spcPts val="900"/>
              </a:spcBef>
              <a:buFont typeface="Arial" panose="020B0604020202020204" pitchFamily="34" charset="0"/>
              <a:buChar char="•"/>
              <a:defRPr sz="2256">
                <a:solidFill>
                  <a:srgbClr val="0E2841"/>
                </a:solidFill>
              </a:defRPr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Santykio su konkrečiu žmogumi (Ar tai  man artimas, brangus žmogus?)</a:t>
            </a:r>
          </a:p>
          <a:p>
            <a:pPr marL="342900" indent="-342900" defTabSz="859536">
              <a:spcBef>
                <a:spcPts val="900"/>
              </a:spcBef>
              <a:buFont typeface="Arial" panose="020B0604020202020204" pitchFamily="34" charset="0"/>
              <a:buChar char="•"/>
              <a:defRPr sz="2256">
                <a:solidFill>
                  <a:srgbClr val="0E2841"/>
                </a:solidFill>
              </a:defRPr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Mano ankstesnės patirties (Ar praeitą kartą mane pakvietė į gimtadienį?)</a:t>
            </a:r>
          </a:p>
          <a:p>
            <a:pPr marL="342900" indent="-342900" defTabSz="859536">
              <a:spcBef>
                <a:spcPts val="900"/>
              </a:spcBef>
              <a:buFont typeface="Arial" panose="020B0604020202020204" pitchFamily="34" charset="0"/>
              <a:buChar char="•"/>
              <a:defRPr sz="2256">
                <a:solidFill>
                  <a:srgbClr val="0E2841"/>
                </a:solidFill>
              </a:defRPr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Nuotaikos (Gal esu paniurusi(-</a:t>
            </a:r>
            <a:r>
              <a:rPr lang="lt-LT" sz="2000" dirty="0" err="1">
                <a:latin typeface="Arial" panose="020B0604020202020204" pitchFamily="34" charset="0"/>
                <a:cs typeface="Arial" panose="020B0604020202020204" pitchFamily="34" charset="0"/>
              </a:rPr>
              <a:t>ęs</a:t>
            </a: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), nerami(-</a:t>
            </a:r>
            <a:r>
              <a:rPr lang="lt-LT" sz="2000" dirty="0" err="1">
                <a:latin typeface="Arial" panose="020B0604020202020204" pitchFamily="34" charset="0"/>
                <a:cs typeface="Arial" panose="020B0604020202020204" pitchFamily="34" charset="0"/>
              </a:rPr>
              <a:t>us</a:t>
            </a: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), o gal atsipalaidavusi(-</a:t>
            </a:r>
            <a:r>
              <a:rPr lang="lt-LT" sz="2000" dirty="0" err="1">
                <a:latin typeface="Arial" panose="020B0604020202020204" pitchFamily="34" charset="0"/>
                <a:cs typeface="Arial" panose="020B0604020202020204" pitchFamily="34" charset="0"/>
              </a:rPr>
              <a:t>ęs</a:t>
            </a: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)?)</a:t>
            </a:r>
          </a:p>
          <a:p>
            <a:pPr marL="342900" indent="-342900" defTabSz="859536">
              <a:spcBef>
                <a:spcPts val="900"/>
              </a:spcBef>
              <a:buFont typeface="Arial" panose="020B0604020202020204" pitchFamily="34" charset="0"/>
              <a:buChar char="•"/>
              <a:defRPr sz="2256">
                <a:solidFill>
                  <a:srgbClr val="0E2841"/>
                </a:solidFill>
              </a:defRPr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Lūkesčių (Ko tikėjausi, laukiau?)</a:t>
            </a:r>
          </a:p>
          <a:p>
            <a:pPr marL="342900" indent="-342900" defTabSz="859536">
              <a:spcBef>
                <a:spcPts val="900"/>
              </a:spcBef>
              <a:buFont typeface="Arial" panose="020B0604020202020204" pitchFamily="34" charset="0"/>
              <a:buChar char="•"/>
              <a:defRPr sz="2256">
                <a:solidFill>
                  <a:srgbClr val="0E2841"/>
                </a:solidFill>
              </a:defRPr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Fizinės savijautos (Gal esu pavargusi(-</a:t>
            </a:r>
            <a:r>
              <a:rPr lang="lt-LT" sz="2000" dirty="0" err="1">
                <a:latin typeface="Arial" panose="020B0604020202020204" pitchFamily="34" charset="0"/>
                <a:cs typeface="Arial" panose="020B0604020202020204" pitchFamily="34" charset="0"/>
              </a:rPr>
              <a:t>ęs</a:t>
            </a: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), neišsimiegojusi(-</a:t>
            </a:r>
            <a:r>
              <a:rPr lang="lt-LT" sz="2000" dirty="0" err="1">
                <a:latin typeface="Arial" panose="020B0604020202020204" pitchFamily="34" charset="0"/>
                <a:cs typeface="Arial" panose="020B0604020202020204" pitchFamily="34" charset="0"/>
              </a:rPr>
              <a:t>ęs</a:t>
            </a: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), alkana(</a:t>
            </a:r>
            <a:r>
              <a:rPr lang="lt-LT" sz="2000" dirty="0" err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)?)</a:t>
            </a:r>
          </a:p>
          <a:p>
            <a:pPr marL="342900" indent="-342900" defTabSz="859536">
              <a:spcBef>
                <a:spcPts val="900"/>
              </a:spcBef>
              <a:buFont typeface="Arial" panose="020B0604020202020204" pitchFamily="34" charset="0"/>
              <a:buChar char="•"/>
              <a:defRPr sz="2256">
                <a:solidFill>
                  <a:srgbClr val="0E2841"/>
                </a:solidFill>
              </a:defRPr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Vertybių (Kas man yra svarbu, (ne)priimtina?)</a:t>
            </a:r>
          </a:p>
          <a:p>
            <a:pPr marL="342900" indent="-342900" defTabSz="859536">
              <a:spcBef>
                <a:spcPts val="900"/>
              </a:spcBef>
              <a:buFont typeface="Arial" panose="020B0604020202020204" pitchFamily="34" charset="0"/>
              <a:buChar char="•"/>
              <a:defRPr sz="2256">
                <a:solidFill>
                  <a:srgbClr val="0E2841"/>
                </a:solidFill>
              </a:defRPr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Nuomonės ar įsitikinimų vienu ar kitu klausimu </a:t>
            </a:r>
          </a:p>
          <a:p>
            <a:pPr marL="342900" indent="-342900" defTabSz="859536">
              <a:spcBef>
                <a:spcPts val="900"/>
              </a:spcBef>
              <a:buFont typeface="Arial" panose="020B0604020202020204" pitchFamily="34" charset="0"/>
              <a:buChar char="•"/>
              <a:defRPr sz="2256">
                <a:solidFill>
                  <a:srgbClr val="0E2841"/>
                </a:solidFill>
              </a:defRPr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grpSp>
        <p:nvGrpSpPr>
          <p:cNvPr id="3" name="Group 11">
            <a:extLst>
              <a:ext uri="{FF2B5EF4-FFF2-40B4-BE49-F238E27FC236}">
                <a16:creationId xmlns:a16="http://schemas.microsoft.com/office/drawing/2014/main" id="{F7112779-0381-C219-364D-CF114624AB16}"/>
              </a:ext>
            </a:extLst>
          </p:cNvPr>
          <p:cNvGrpSpPr/>
          <p:nvPr/>
        </p:nvGrpSpPr>
        <p:grpSpPr>
          <a:xfrm>
            <a:off x="-21864" y="508839"/>
            <a:ext cx="5217960" cy="6239661"/>
            <a:chOff x="0" y="1"/>
            <a:chExt cx="5217958" cy="6239660"/>
          </a:xfrm>
        </p:grpSpPr>
        <p:sp>
          <p:nvSpPr>
            <p:cNvPr id="4" name="Freeform: Shape 12">
              <a:extLst>
                <a:ext uri="{FF2B5EF4-FFF2-40B4-BE49-F238E27FC236}">
                  <a16:creationId xmlns:a16="http://schemas.microsoft.com/office/drawing/2014/main" id="{B4AE6F81-A584-E6C2-789D-2F6B2549A0F7}"/>
                </a:ext>
              </a:extLst>
            </p:cNvPr>
            <p:cNvSpPr/>
            <p:nvPr/>
          </p:nvSpPr>
          <p:spPr>
            <a:xfrm>
              <a:off x="-1" y="1"/>
              <a:ext cx="5187200" cy="6239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4" h="21558" extrusionOk="0">
                  <a:moveTo>
                    <a:pt x="8371" y="0"/>
                  </a:moveTo>
                  <a:cubicBezTo>
                    <a:pt x="9226" y="1"/>
                    <a:pt x="10073" y="90"/>
                    <a:pt x="10889" y="244"/>
                  </a:cubicBezTo>
                  <a:lnTo>
                    <a:pt x="11195" y="305"/>
                  </a:lnTo>
                  <a:lnTo>
                    <a:pt x="11347" y="336"/>
                  </a:lnTo>
                  <a:lnTo>
                    <a:pt x="11497" y="371"/>
                  </a:lnTo>
                  <a:lnTo>
                    <a:pt x="11796" y="444"/>
                  </a:lnTo>
                  <a:cubicBezTo>
                    <a:pt x="11896" y="469"/>
                    <a:pt x="11995" y="492"/>
                    <a:pt x="12094" y="522"/>
                  </a:cubicBezTo>
                  <a:cubicBezTo>
                    <a:pt x="12294" y="580"/>
                    <a:pt x="12493" y="635"/>
                    <a:pt x="12689" y="698"/>
                  </a:cubicBezTo>
                  <a:lnTo>
                    <a:pt x="13272" y="899"/>
                  </a:lnTo>
                  <a:lnTo>
                    <a:pt x="13840" y="1124"/>
                  </a:lnTo>
                  <a:cubicBezTo>
                    <a:pt x="14026" y="1204"/>
                    <a:pt x="14210" y="1287"/>
                    <a:pt x="14394" y="1368"/>
                  </a:cubicBezTo>
                  <a:cubicBezTo>
                    <a:pt x="14576" y="1452"/>
                    <a:pt x="14753" y="1545"/>
                    <a:pt x="14932" y="1632"/>
                  </a:cubicBezTo>
                  <a:cubicBezTo>
                    <a:pt x="15023" y="1674"/>
                    <a:pt x="15108" y="1724"/>
                    <a:pt x="15196" y="1771"/>
                  </a:cubicBezTo>
                  <a:lnTo>
                    <a:pt x="15456" y="1913"/>
                  </a:lnTo>
                  <a:cubicBezTo>
                    <a:pt x="16145" y="2297"/>
                    <a:pt x="16794" y="2724"/>
                    <a:pt x="17398" y="3189"/>
                  </a:cubicBezTo>
                  <a:cubicBezTo>
                    <a:pt x="18002" y="3654"/>
                    <a:pt x="18566" y="4153"/>
                    <a:pt x="19070" y="4693"/>
                  </a:cubicBezTo>
                  <a:cubicBezTo>
                    <a:pt x="19200" y="4825"/>
                    <a:pt x="19316" y="4966"/>
                    <a:pt x="19435" y="5106"/>
                  </a:cubicBezTo>
                  <a:cubicBezTo>
                    <a:pt x="19558" y="5243"/>
                    <a:pt x="19664" y="5388"/>
                    <a:pt x="19775" y="5532"/>
                  </a:cubicBezTo>
                  <a:lnTo>
                    <a:pt x="19857" y="5640"/>
                  </a:lnTo>
                  <a:lnTo>
                    <a:pt x="19899" y="5694"/>
                  </a:lnTo>
                  <a:lnTo>
                    <a:pt x="19937" y="5750"/>
                  </a:lnTo>
                  <a:lnTo>
                    <a:pt x="20090" y="5972"/>
                  </a:lnTo>
                  <a:cubicBezTo>
                    <a:pt x="20141" y="6046"/>
                    <a:pt x="20195" y="6118"/>
                    <a:pt x="20243" y="6194"/>
                  </a:cubicBezTo>
                  <a:lnTo>
                    <a:pt x="20386" y="6421"/>
                  </a:lnTo>
                  <a:cubicBezTo>
                    <a:pt x="20433" y="6497"/>
                    <a:pt x="20483" y="6571"/>
                    <a:pt x="20528" y="6648"/>
                  </a:cubicBezTo>
                  <a:lnTo>
                    <a:pt x="20657" y="6881"/>
                  </a:lnTo>
                  <a:cubicBezTo>
                    <a:pt x="20700" y="6958"/>
                    <a:pt x="20744" y="7035"/>
                    <a:pt x="20784" y="7114"/>
                  </a:cubicBezTo>
                  <a:lnTo>
                    <a:pt x="20897" y="7352"/>
                  </a:lnTo>
                  <a:lnTo>
                    <a:pt x="21006" y="7591"/>
                  </a:lnTo>
                  <a:lnTo>
                    <a:pt x="21099" y="7835"/>
                  </a:lnTo>
                  <a:cubicBezTo>
                    <a:pt x="21130" y="7916"/>
                    <a:pt x="21159" y="7997"/>
                    <a:pt x="21189" y="8079"/>
                  </a:cubicBezTo>
                  <a:cubicBezTo>
                    <a:pt x="21216" y="8161"/>
                    <a:pt x="21239" y="8244"/>
                    <a:pt x="21264" y="8326"/>
                  </a:cubicBezTo>
                  <a:cubicBezTo>
                    <a:pt x="21463" y="8987"/>
                    <a:pt x="21563" y="9664"/>
                    <a:pt x="21581" y="10338"/>
                  </a:cubicBezTo>
                  <a:cubicBezTo>
                    <a:pt x="21600" y="11012"/>
                    <a:pt x="21535" y="11681"/>
                    <a:pt x="21425" y="12341"/>
                  </a:cubicBezTo>
                  <a:cubicBezTo>
                    <a:pt x="21393" y="12506"/>
                    <a:pt x="21361" y="12669"/>
                    <a:pt x="21332" y="12834"/>
                  </a:cubicBezTo>
                  <a:cubicBezTo>
                    <a:pt x="21293" y="12997"/>
                    <a:pt x="21254" y="13160"/>
                    <a:pt x="21217" y="13323"/>
                  </a:cubicBezTo>
                  <a:lnTo>
                    <a:pt x="21203" y="13385"/>
                  </a:lnTo>
                  <a:lnTo>
                    <a:pt x="21186" y="13445"/>
                  </a:lnTo>
                  <a:lnTo>
                    <a:pt x="21152" y="13567"/>
                  </a:lnTo>
                  <a:lnTo>
                    <a:pt x="21085" y="13810"/>
                  </a:lnTo>
                  <a:cubicBezTo>
                    <a:pt x="21073" y="13850"/>
                    <a:pt x="21064" y="13891"/>
                    <a:pt x="21051" y="13932"/>
                  </a:cubicBezTo>
                  <a:lnTo>
                    <a:pt x="21011" y="14055"/>
                  </a:lnTo>
                  <a:lnTo>
                    <a:pt x="20972" y="14178"/>
                  </a:lnTo>
                  <a:cubicBezTo>
                    <a:pt x="20957" y="14219"/>
                    <a:pt x="20941" y="14260"/>
                    <a:pt x="20926" y="14300"/>
                  </a:cubicBezTo>
                  <a:cubicBezTo>
                    <a:pt x="20804" y="14627"/>
                    <a:pt x="20651" y="14949"/>
                    <a:pt x="20461" y="15261"/>
                  </a:cubicBezTo>
                  <a:cubicBezTo>
                    <a:pt x="20272" y="15573"/>
                    <a:pt x="20046" y="15873"/>
                    <a:pt x="19791" y="16157"/>
                  </a:cubicBezTo>
                  <a:cubicBezTo>
                    <a:pt x="19277" y="16726"/>
                    <a:pt x="18644" y="17216"/>
                    <a:pt x="17986" y="17640"/>
                  </a:cubicBezTo>
                  <a:cubicBezTo>
                    <a:pt x="17326" y="18065"/>
                    <a:pt x="16642" y="18425"/>
                    <a:pt x="15981" y="18760"/>
                  </a:cubicBezTo>
                  <a:cubicBezTo>
                    <a:pt x="15649" y="18928"/>
                    <a:pt x="15322" y="19089"/>
                    <a:pt x="15007" y="19255"/>
                  </a:cubicBezTo>
                  <a:lnTo>
                    <a:pt x="14517" y="19512"/>
                  </a:lnTo>
                  <a:cubicBezTo>
                    <a:pt x="14348" y="19599"/>
                    <a:pt x="14178" y="19686"/>
                    <a:pt x="14005" y="19773"/>
                  </a:cubicBezTo>
                  <a:cubicBezTo>
                    <a:pt x="13316" y="20117"/>
                    <a:pt x="12592" y="20445"/>
                    <a:pt x="11815" y="20728"/>
                  </a:cubicBezTo>
                  <a:cubicBezTo>
                    <a:pt x="11040" y="21010"/>
                    <a:pt x="10209" y="21247"/>
                    <a:pt x="9331" y="21395"/>
                  </a:cubicBezTo>
                  <a:cubicBezTo>
                    <a:pt x="8454" y="21544"/>
                    <a:pt x="7527" y="21599"/>
                    <a:pt x="6613" y="21527"/>
                  </a:cubicBezTo>
                  <a:lnTo>
                    <a:pt x="6442" y="21514"/>
                  </a:lnTo>
                  <a:cubicBezTo>
                    <a:pt x="6385" y="21508"/>
                    <a:pt x="6329" y="21502"/>
                    <a:pt x="6272" y="21496"/>
                  </a:cubicBezTo>
                  <a:lnTo>
                    <a:pt x="6102" y="21477"/>
                  </a:lnTo>
                  <a:cubicBezTo>
                    <a:pt x="6045" y="21470"/>
                    <a:pt x="5989" y="21461"/>
                    <a:pt x="5933" y="21453"/>
                  </a:cubicBezTo>
                  <a:cubicBezTo>
                    <a:pt x="5820" y="21437"/>
                    <a:pt x="5707" y="21421"/>
                    <a:pt x="5596" y="21400"/>
                  </a:cubicBezTo>
                  <a:cubicBezTo>
                    <a:pt x="5485" y="21379"/>
                    <a:pt x="5373" y="21361"/>
                    <a:pt x="5264" y="21337"/>
                  </a:cubicBezTo>
                  <a:lnTo>
                    <a:pt x="5099" y="21301"/>
                  </a:lnTo>
                  <a:cubicBezTo>
                    <a:pt x="5044" y="21290"/>
                    <a:pt x="4989" y="21278"/>
                    <a:pt x="4937" y="21264"/>
                  </a:cubicBezTo>
                  <a:lnTo>
                    <a:pt x="4624" y="21183"/>
                  </a:lnTo>
                  <a:lnTo>
                    <a:pt x="4310" y="21101"/>
                  </a:lnTo>
                  <a:cubicBezTo>
                    <a:pt x="4206" y="21073"/>
                    <a:pt x="4104" y="21037"/>
                    <a:pt x="4001" y="21006"/>
                  </a:cubicBezTo>
                  <a:cubicBezTo>
                    <a:pt x="3178" y="20750"/>
                    <a:pt x="2382" y="20419"/>
                    <a:pt x="1645" y="20015"/>
                  </a:cubicBezTo>
                  <a:lnTo>
                    <a:pt x="1104" y="19699"/>
                  </a:lnTo>
                  <a:cubicBezTo>
                    <a:pt x="1058" y="19674"/>
                    <a:pt x="1016" y="19644"/>
                    <a:pt x="973" y="19616"/>
                  </a:cubicBezTo>
                  <a:lnTo>
                    <a:pt x="844" y="19531"/>
                  </a:lnTo>
                  <a:lnTo>
                    <a:pt x="586" y="19361"/>
                  </a:lnTo>
                  <a:cubicBezTo>
                    <a:pt x="543" y="19332"/>
                    <a:pt x="500" y="19304"/>
                    <a:pt x="460" y="19273"/>
                  </a:cubicBezTo>
                  <a:cubicBezTo>
                    <a:pt x="440" y="19258"/>
                    <a:pt x="418" y="19244"/>
                    <a:pt x="398" y="19229"/>
                  </a:cubicBezTo>
                  <a:cubicBezTo>
                    <a:pt x="378" y="19213"/>
                    <a:pt x="360" y="19195"/>
                    <a:pt x="341" y="19179"/>
                  </a:cubicBezTo>
                  <a:lnTo>
                    <a:pt x="116" y="18980"/>
                  </a:lnTo>
                  <a:cubicBezTo>
                    <a:pt x="80" y="18946"/>
                    <a:pt x="41" y="18914"/>
                    <a:pt x="6" y="18880"/>
                  </a:cubicBezTo>
                  <a:lnTo>
                    <a:pt x="0" y="18874"/>
                  </a:lnTo>
                  <a:lnTo>
                    <a:pt x="0" y="16309"/>
                  </a:lnTo>
                  <a:lnTo>
                    <a:pt x="456" y="16711"/>
                  </a:lnTo>
                  <a:cubicBezTo>
                    <a:pt x="721" y="16921"/>
                    <a:pt x="996" y="17117"/>
                    <a:pt x="1277" y="17300"/>
                  </a:cubicBezTo>
                  <a:lnTo>
                    <a:pt x="1490" y="17435"/>
                  </a:lnTo>
                  <a:lnTo>
                    <a:pt x="1595" y="17502"/>
                  </a:lnTo>
                  <a:cubicBezTo>
                    <a:pt x="1630" y="17525"/>
                    <a:pt x="1668" y="17545"/>
                    <a:pt x="1704" y="17566"/>
                  </a:cubicBezTo>
                  <a:lnTo>
                    <a:pt x="1922" y="17690"/>
                  </a:lnTo>
                  <a:cubicBezTo>
                    <a:pt x="1940" y="17700"/>
                    <a:pt x="1958" y="17710"/>
                    <a:pt x="1976" y="17721"/>
                  </a:cubicBezTo>
                  <a:cubicBezTo>
                    <a:pt x="1993" y="17732"/>
                    <a:pt x="2008" y="17746"/>
                    <a:pt x="2024" y="17758"/>
                  </a:cubicBezTo>
                  <a:cubicBezTo>
                    <a:pt x="2056" y="17782"/>
                    <a:pt x="2091" y="17803"/>
                    <a:pt x="2126" y="17825"/>
                  </a:cubicBezTo>
                  <a:lnTo>
                    <a:pt x="2333" y="17956"/>
                  </a:lnTo>
                  <a:lnTo>
                    <a:pt x="2436" y="18021"/>
                  </a:lnTo>
                  <a:cubicBezTo>
                    <a:pt x="2471" y="18043"/>
                    <a:pt x="2504" y="18066"/>
                    <a:pt x="2541" y="18085"/>
                  </a:cubicBezTo>
                  <a:lnTo>
                    <a:pt x="2974" y="18323"/>
                  </a:lnTo>
                  <a:cubicBezTo>
                    <a:pt x="3563" y="18625"/>
                    <a:pt x="4195" y="18865"/>
                    <a:pt x="4854" y="19049"/>
                  </a:cubicBezTo>
                  <a:cubicBezTo>
                    <a:pt x="4937" y="19072"/>
                    <a:pt x="5017" y="19099"/>
                    <a:pt x="5101" y="19119"/>
                  </a:cubicBezTo>
                  <a:lnTo>
                    <a:pt x="5354" y="19178"/>
                  </a:lnTo>
                  <a:lnTo>
                    <a:pt x="5606" y="19238"/>
                  </a:lnTo>
                  <a:cubicBezTo>
                    <a:pt x="5648" y="19249"/>
                    <a:pt x="5689" y="19257"/>
                    <a:pt x="5730" y="19265"/>
                  </a:cubicBezTo>
                  <a:lnTo>
                    <a:pt x="5852" y="19289"/>
                  </a:lnTo>
                  <a:cubicBezTo>
                    <a:pt x="5933" y="19306"/>
                    <a:pt x="6015" y="19317"/>
                    <a:pt x="6096" y="19331"/>
                  </a:cubicBezTo>
                  <a:cubicBezTo>
                    <a:pt x="6178" y="19346"/>
                    <a:pt x="6260" y="19355"/>
                    <a:pt x="6341" y="19366"/>
                  </a:cubicBezTo>
                  <a:cubicBezTo>
                    <a:pt x="6382" y="19372"/>
                    <a:pt x="6422" y="19378"/>
                    <a:pt x="6463" y="19383"/>
                  </a:cubicBezTo>
                  <a:lnTo>
                    <a:pt x="6709" y="19408"/>
                  </a:lnTo>
                  <a:lnTo>
                    <a:pt x="6832" y="19417"/>
                  </a:lnTo>
                  <a:cubicBezTo>
                    <a:pt x="7487" y="19466"/>
                    <a:pt x="8147" y="19438"/>
                    <a:pt x="8811" y="19332"/>
                  </a:cubicBezTo>
                  <a:cubicBezTo>
                    <a:pt x="9475" y="19227"/>
                    <a:pt x="10140" y="19046"/>
                    <a:pt x="10808" y="18821"/>
                  </a:cubicBezTo>
                  <a:cubicBezTo>
                    <a:pt x="11475" y="18596"/>
                    <a:pt x="12145" y="18327"/>
                    <a:pt x="12828" y="18047"/>
                  </a:cubicBezTo>
                  <a:lnTo>
                    <a:pt x="13876" y="17612"/>
                  </a:lnTo>
                  <a:cubicBezTo>
                    <a:pt x="14245" y="17463"/>
                    <a:pt x="14613" y="17323"/>
                    <a:pt x="14978" y="17193"/>
                  </a:cubicBezTo>
                  <a:cubicBezTo>
                    <a:pt x="15708" y="16932"/>
                    <a:pt x="16429" y="16714"/>
                    <a:pt x="17110" y="16468"/>
                  </a:cubicBezTo>
                  <a:cubicBezTo>
                    <a:pt x="17451" y="16345"/>
                    <a:pt x="17782" y="16215"/>
                    <a:pt x="18096" y="16066"/>
                  </a:cubicBezTo>
                  <a:cubicBezTo>
                    <a:pt x="18411" y="15917"/>
                    <a:pt x="18708" y="15749"/>
                    <a:pt x="18976" y="15553"/>
                  </a:cubicBezTo>
                  <a:cubicBezTo>
                    <a:pt x="19246" y="15359"/>
                    <a:pt x="19486" y="15137"/>
                    <a:pt x="19690" y="14891"/>
                  </a:cubicBezTo>
                  <a:cubicBezTo>
                    <a:pt x="19894" y="14645"/>
                    <a:pt x="20062" y="14376"/>
                    <a:pt x="20191" y="14092"/>
                  </a:cubicBezTo>
                  <a:lnTo>
                    <a:pt x="20239" y="13986"/>
                  </a:lnTo>
                  <a:lnTo>
                    <a:pt x="20281" y="13877"/>
                  </a:lnTo>
                  <a:lnTo>
                    <a:pt x="20323" y="13767"/>
                  </a:lnTo>
                  <a:cubicBezTo>
                    <a:pt x="20336" y="13730"/>
                    <a:pt x="20347" y="13692"/>
                    <a:pt x="20359" y="13654"/>
                  </a:cubicBezTo>
                  <a:lnTo>
                    <a:pt x="20429" y="13427"/>
                  </a:lnTo>
                  <a:lnTo>
                    <a:pt x="20463" y="13312"/>
                  </a:lnTo>
                  <a:lnTo>
                    <a:pt x="20480" y="13255"/>
                  </a:lnTo>
                  <a:lnTo>
                    <a:pt x="20492" y="13198"/>
                  </a:lnTo>
                  <a:cubicBezTo>
                    <a:pt x="20527" y="13043"/>
                    <a:pt x="20561" y="12889"/>
                    <a:pt x="20590" y="12735"/>
                  </a:cubicBezTo>
                  <a:cubicBezTo>
                    <a:pt x="20612" y="12579"/>
                    <a:pt x="20631" y="12423"/>
                    <a:pt x="20650" y="12268"/>
                  </a:cubicBezTo>
                  <a:cubicBezTo>
                    <a:pt x="20708" y="11643"/>
                    <a:pt x="20663" y="11015"/>
                    <a:pt x="20553" y="10401"/>
                  </a:cubicBezTo>
                  <a:cubicBezTo>
                    <a:pt x="20443" y="9786"/>
                    <a:pt x="20265" y="9184"/>
                    <a:pt x="20043" y="8597"/>
                  </a:cubicBezTo>
                  <a:cubicBezTo>
                    <a:pt x="20015" y="8524"/>
                    <a:pt x="19990" y="8450"/>
                    <a:pt x="19961" y="8377"/>
                  </a:cubicBezTo>
                  <a:cubicBezTo>
                    <a:pt x="19929" y="8305"/>
                    <a:pt x="19897" y="8232"/>
                    <a:pt x="19867" y="8160"/>
                  </a:cubicBezTo>
                  <a:lnTo>
                    <a:pt x="19775" y="7942"/>
                  </a:lnTo>
                  <a:lnTo>
                    <a:pt x="19674" y="7727"/>
                  </a:lnTo>
                  <a:cubicBezTo>
                    <a:pt x="19640" y="7656"/>
                    <a:pt x="19608" y="7584"/>
                    <a:pt x="19575" y="7512"/>
                  </a:cubicBezTo>
                  <a:lnTo>
                    <a:pt x="19467" y="7299"/>
                  </a:lnTo>
                  <a:lnTo>
                    <a:pt x="19360" y="7086"/>
                  </a:lnTo>
                  <a:cubicBezTo>
                    <a:pt x="19323" y="7016"/>
                    <a:pt x="19281" y="6947"/>
                    <a:pt x="19241" y="6877"/>
                  </a:cubicBezTo>
                  <a:lnTo>
                    <a:pt x="19122" y="6669"/>
                  </a:lnTo>
                  <a:cubicBezTo>
                    <a:pt x="19081" y="6599"/>
                    <a:pt x="19034" y="6533"/>
                    <a:pt x="18990" y="6464"/>
                  </a:cubicBezTo>
                  <a:lnTo>
                    <a:pt x="18855" y="6262"/>
                  </a:lnTo>
                  <a:lnTo>
                    <a:pt x="18822" y="6211"/>
                  </a:lnTo>
                  <a:lnTo>
                    <a:pt x="18785" y="6162"/>
                  </a:lnTo>
                  <a:lnTo>
                    <a:pt x="18712" y="6064"/>
                  </a:lnTo>
                  <a:lnTo>
                    <a:pt x="18564" y="5867"/>
                  </a:lnTo>
                  <a:lnTo>
                    <a:pt x="18528" y="5817"/>
                  </a:lnTo>
                  <a:lnTo>
                    <a:pt x="18488" y="5770"/>
                  </a:lnTo>
                  <a:lnTo>
                    <a:pt x="18409" y="5674"/>
                  </a:lnTo>
                  <a:cubicBezTo>
                    <a:pt x="18304" y="5546"/>
                    <a:pt x="18203" y="5417"/>
                    <a:pt x="18088" y="5295"/>
                  </a:cubicBezTo>
                  <a:cubicBezTo>
                    <a:pt x="17645" y="4797"/>
                    <a:pt x="17145" y="4331"/>
                    <a:pt x="16584" y="3920"/>
                  </a:cubicBezTo>
                  <a:cubicBezTo>
                    <a:pt x="16023" y="3509"/>
                    <a:pt x="15408" y="3150"/>
                    <a:pt x="14754" y="2854"/>
                  </a:cubicBezTo>
                  <a:lnTo>
                    <a:pt x="14506" y="2746"/>
                  </a:lnTo>
                  <a:cubicBezTo>
                    <a:pt x="14423" y="2711"/>
                    <a:pt x="14343" y="2673"/>
                    <a:pt x="14256" y="2642"/>
                  </a:cubicBezTo>
                  <a:lnTo>
                    <a:pt x="14002" y="2547"/>
                  </a:lnTo>
                  <a:lnTo>
                    <a:pt x="13875" y="2500"/>
                  </a:lnTo>
                  <a:cubicBezTo>
                    <a:pt x="13833" y="2484"/>
                    <a:pt x="13791" y="2468"/>
                    <a:pt x="13747" y="2455"/>
                  </a:cubicBezTo>
                  <a:cubicBezTo>
                    <a:pt x="13573" y="2399"/>
                    <a:pt x="13401" y="2341"/>
                    <a:pt x="13228" y="2288"/>
                  </a:cubicBezTo>
                  <a:lnTo>
                    <a:pt x="12701" y="2144"/>
                  </a:lnTo>
                  <a:lnTo>
                    <a:pt x="12168" y="2020"/>
                  </a:lnTo>
                  <a:cubicBezTo>
                    <a:pt x="12080" y="1999"/>
                    <a:pt x="11988" y="1985"/>
                    <a:pt x="11899" y="1967"/>
                  </a:cubicBezTo>
                  <a:lnTo>
                    <a:pt x="11631" y="1915"/>
                  </a:lnTo>
                  <a:cubicBezTo>
                    <a:pt x="11543" y="1896"/>
                    <a:pt x="11450" y="1882"/>
                    <a:pt x="11358" y="1867"/>
                  </a:cubicBezTo>
                  <a:lnTo>
                    <a:pt x="11084" y="1822"/>
                  </a:lnTo>
                  <a:lnTo>
                    <a:pt x="10947" y="1798"/>
                  </a:lnTo>
                  <a:lnTo>
                    <a:pt x="10810" y="1780"/>
                  </a:lnTo>
                  <a:cubicBezTo>
                    <a:pt x="10719" y="1767"/>
                    <a:pt x="10628" y="1755"/>
                    <a:pt x="10537" y="1741"/>
                  </a:cubicBezTo>
                  <a:cubicBezTo>
                    <a:pt x="9808" y="1641"/>
                    <a:pt x="9083" y="1578"/>
                    <a:pt x="8364" y="1564"/>
                  </a:cubicBezTo>
                  <a:cubicBezTo>
                    <a:pt x="7645" y="1550"/>
                    <a:pt x="6930" y="1582"/>
                    <a:pt x="6219" y="1676"/>
                  </a:cubicBezTo>
                  <a:cubicBezTo>
                    <a:pt x="6042" y="1703"/>
                    <a:pt x="5865" y="1732"/>
                    <a:pt x="5688" y="1760"/>
                  </a:cubicBezTo>
                  <a:cubicBezTo>
                    <a:pt x="5513" y="1797"/>
                    <a:pt x="5336" y="1830"/>
                    <a:pt x="5160" y="1869"/>
                  </a:cubicBezTo>
                  <a:lnTo>
                    <a:pt x="4899" y="1936"/>
                  </a:lnTo>
                  <a:lnTo>
                    <a:pt x="4768" y="1969"/>
                  </a:lnTo>
                  <a:lnTo>
                    <a:pt x="4703" y="1986"/>
                  </a:lnTo>
                  <a:lnTo>
                    <a:pt x="4639" y="2005"/>
                  </a:lnTo>
                  <a:lnTo>
                    <a:pt x="4381" y="2083"/>
                  </a:lnTo>
                  <a:cubicBezTo>
                    <a:pt x="4295" y="2109"/>
                    <a:pt x="4208" y="2134"/>
                    <a:pt x="4124" y="2166"/>
                  </a:cubicBezTo>
                  <a:lnTo>
                    <a:pt x="3871" y="2257"/>
                  </a:lnTo>
                  <a:cubicBezTo>
                    <a:pt x="3786" y="2287"/>
                    <a:pt x="3701" y="2317"/>
                    <a:pt x="3619" y="2353"/>
                  </a:cubicBezTo>
                  <a:lnTo>
                    <a:pt x="3371" y="2456"/>
                  </a:lnTo>
                  <a:cubicBezTo>
                    <a:pt x="3289" y="2491"/>
                    <a:pt x="3205" y="2524"/>
                    <a:pt x="3126" y="2563"/>
                  </a:cubicBezTo>
                  <a:cubicBezTo>
                    <a:pt x="2804" y="2712"/>
                    <a:pt x="2492" y="2869"/>
                    <a:pt x="2216" y="3046"/>
                  </a:cubicBezTo>
                  <a:cubicBezTo>
                    <a:pt x="1932" y="3219"/>
                    <a:pt x="1693" y="3415"/>
                    <a:pt x="1474" y="3629"/>
                  </a:cubicBezTo>
                  <a:lnTo>
                    <a:pt x="1315" y="3794"/>
                  </a:lnTo>
                  <a:lnTo>
                    <a:pt x="1167" y="3973"/>
                  </a:lnTo>
                  <a:cubicBezTo>
                    <a:pt x="1116" y="4030"/>
                    <a:pt x="1071" y="4098"/>
                    <a:pt x="1023" y="4160"/>
                  </a:cubicBezTo>
                  <a:cubicBezTo>
                    <a:pt x="976" y="4224"/>
                    <a:pt x="929" y="4285"/>
                    <a:pt x="883" y="4354"/>
                  </a:cubicBezTo>
                  <a:cubicBezTo>
                    <a:pt x="700" y="4622"/>
                    <a:pt x="520" y="4904"/>
                    <a:pt x="336" y="5191"/>
                  </a:cubicBezTo>
                  <a:lnTo>
                    <a:pt x="0" y="5697"/>
                  </a:lnTo>
                  <a:lnTo>
                    <a:pt x="0" y="3299"/>
                  </a:lnTo>
                  <a:lnTo>
                    <a:pt x="181" y="3094"/>
                  </a:lnTo>
                  <a:cubicBezTo>
                    <a:pt x="249" y="3023"/>
                    <a:pt x="320" y="2953"/>
                    <a:pt x="391" y="2883"/>
                  </a:cubicBezTo>
                  <a:cubicBezTo>
                    <a:pt x="679" y="2608"/>
                    <a:pt x="1002" y="2348"/>
                    <a:pt x="1346" y="2134"/>
                  </a:cubicBezTo>
                  <a:cubicBezTo>
                    <a:pt x="1685" y="1911"/>
                    <a:pt x="2039" y="1725"/>
                    <a:pt x="2392" y="1544"/>
                  </a:cubicBezTo>
                  <a:cubicBezTo>
                    <a:pt x="2479" y="1496"/>
                    <a:pt x="2569" y="1456"/>
                    <a:pt x="2659" y="1413"/>
                  </a:cubicBezTo>
                  <a:lnTo>
                    <a:pt x="2927" y="1285"/>
                  </a:lnTo>
                  <a:cubicBezTo>
                    <a:pt x="3016" y="1240"/>
                    <a:pt x="3109" y="1202"/>
                    <a:pt x="3201" y="1162"/>
                  </a:cubicBezTo>
                  <a:lnTo>
                    <a:pt x="3477" y="1041"/>
                  </a:lnTo>
                  <a:cubicBezTo>
                    <a:pt x="3568" y="999"/>
                    <a:pt x="3664" y="964"/>
                    <a:pt x="3757" y="926"/>
                  </a:cubicBezTo>
                  <a:lnTo>
                    <a:pt x="4041" y="814"/>
                  </a:lnTo>
                  <a:lnTo>
                    <a:pt x="4112" y="786"/>
                  </a:lnTo>
                  <a:lnTo>
                    <a:pt x="4185" y="761"/>
                  </a:lnTo>
                  <a:lnTo>
                    <a:pt x="4331" y="710"/>
                  </a:lnTo>
                  <a:lnTo>
                    <a:pt x="4622" y="609"/>
                  </a:lnTo>
                  <a:cubicBezTo>
                    <a:pt x="4818" y="545"/>
                    <a:pt x="5020" y="488"/>
                    <a:pt x="5219" y="428"/>
                  </a:cubicBezTo>
                  <a:cubicBezTo>
                    <a:pt x="5422" y="376"/>
                    <a:pt x="5626" y="325"/>
                    <a:pt x="5831" y="276"/>
                  </a:cubicBezTo>
                  <a:cubicBezTo>
                    <a:pt x="6656" y="93"/>
                    <a:pt x="7516" y="-1"/>
                    <a:pt x="8371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" name="Freeform: Shape 13">
              <a:extLst>
                <a:ext uri="{FF2B5EF4-FFF2-40B4-BE49-F238E27FC236}">
                  <a16:creationId xmlns:a16="http://schemas.microsoft.com/office/drawing/2014/main" id="{4A3BA59C-3E0B-28CA-23CF-BBF86C94A434}"/>
                </a:ext>
              </a:extLst>
            </p:cNvPr>
            <p:cNvSpPr/>
            <p:nvPr/>
          </p:nvSpPr>
          <p:spPr>
            <a:xfrm>
              <a:off x="0" y="46256"/>
              <a:ext cx="5215813" cy="6107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4" h="21049" extrusionOk="0">
                  <a:moveTo>
                    <a:pt x="7563" y="0"/>
                  </a:moveTo>
                  <a:cubicBezTo>
                    <a:pt x="8744" y="-2"/>
                    <a:pt x="9977" y="149"/>
                    <a:pt x="11294" y="449"/>
                  </a:cubicBezTo>
                  <a:cubicBezTo>
                    <a:pt x="14773" y="1244"/>
                    <a:pt x="17560" y="3130"/>
                    <a:pt x="19261" y="5544"/>
                  </a:cubicBezTo>
                  <a:cubicBezTo>
                    <a:pt x="20992" y="8001"/>
                    <a:pt x="21600" y="11005"/>
                    <a:pt x="20670" y="13960"/>
                  </a:cubicBezTo>
                  <a:cubicBezTo>
                    <a:pt x="19749" y="16890"/>
                    <a:pt x="16803" y="17573"/>
                    <a:pt x="13898" y="18967"/>
                  </a:cubicBezTo>
                  <a:cubicBezTo>
                    <a:pt x="10994" y="20362"/>
                    <a:pt x="8115" y="21598"/>
                    <a:pt x="4604" y="20797"/>
                  </a:cubicBezTo>
                  <a:cubicBezTo>
                    <a:pt x="3168" y="20469"/>
                    <a:pt x="1940" y="19956"/>
                    <a:pt x="880" y="19297"/>
                  </a:cubicBezTo>
                  <a:lnTo>
                    <a:pt x="0" y="18679"/>
                  </a:lnTo>
                  <a:lnTo>
                    <a:pt x="0" y="15757"/>
                  </a:lnTo>
                  <a:lnTo>
                    <a:pt x="73" y="15852"/>
                  </a:lnTo>
                  <a:cubicBezTo>
                    <a:pt x="502" y="16360"/>
                    <a:pt x="959" y="16805"/>
                    <a:pt x="1450" y="17192"/>
                  </a:cubicBezTo>
                  <a:cubicBezTo>
                    <a:pt x="2514" y="18032"/>
                    <a:pt x="3737" y="18601"/>
                    <a:pt x="5190" y="18933"/>
                  </a:cubicBezTo>
                  <a:cubicBezTo>
                    <a:pt x="6368" y="19202"/>
                    <a:pt x="7513" y="19176"/>
                    <a:pt x="8792" y="18855"/>
                  </a:cubicBezTo>
                  <a:cubicBezTo>
                    <a:pt x="10111" y="18523"/>
                    <a:pt x="11462" y="17899"/>
                    <a:pt x="12733" y="17289"/>
                  </a:cubicBezTo>
                  <a:cubicBezTo>
                    <a:pt x="13326" y="17004"/>
                    <a:pt x="13903" y="16755"/>
                    <a:pt x="14462" y="16513"/>
                  </a:cubicBezTo>
                  <a:cubicBezTo>
                    <a:pt x="15542" y="16046"/>
                    <a:pt x="16476" y="15642"/>
                    <a:pt x="17176" y="15140"/>
                  </a:cubicBezTo>
                  <a:cubicBezTo>
                    <a:pt x="17827" y="14673"/>
                    <a:pt x="18215" y="14153"/>
                    <a:pt x="18436" y="13451"/>
                  </a:cubicBezTo>
                  <a:cubicBezTo>
                    <a:pt x="18811" y="12259"/>
                    <a:pt x="18893" y="11040"/>
                    <a:pt x="18679" y="9829"/>
                  </a:cubicBezTo>
                  <a:cubicBezTo>
                    <a:pt x="18472" y="8657"/>
                    <a:pt x="17999" y="7542"/>
                    <a:pt x="17274" y="6513"/>
                  </a:cubicBezTo>
                  <a:cubicBezTo>
                    <a:pt x="15812" y="4438"/>
                    <a:pt x="13479" y="2946"/>
                    <a:pt x="10706" y="2314"/>
                  </a:cubicBezTo>
                  <a:cubicBezTo>
                    <a:pt x="9218" y="1974"/>
                    <a:pt x="7898" y="1863"/>
                    <a:pt x="6672" y="1975"/>
                  </a:cubicBezTo>
                  <a:cubicBezTo>
                    <a:pt x="5469" y="2085"/>
                    <a:pt x="4308" y="2416"/>
                    <a:pt x="3123" y="2985"/>
                  </a:cubicBezTo>
                  <a:cubicBezTo>
                    <a:pt x="2298" y="3380"/>
                    <a:pt x="1968" y="3649"/>
                    <a:pt x="1754" y="3859"/>
                  </a:cubicBezTo>
                  <a:cubicBezTo>
                    <a:pt x="1450" y="4158"/>
                    <a:pt x="1182" y="4563"/>
                    <a:pt x="812" y="5124"/>
                  </a:cubicBezTo>
                  <a:cubicBezTo>
                    <a:pt x="634" y="5392"/>
                    <a:pt x="432" y="5698"/>
                    <a:pt x="190" y="6044"/>
                  </a:cubicBezTo>
                  <a:lnTo>
                    <a:pt x="0" y="6313"/>
                  </a:lnTo>
                  <a:lnTo>
                    <a:pt x="0" y="2589"/>
                  </a:lnTo>
                  <a:lnTo>
                    <a:pt x="28" y="2560"/>
                  </a:lnTo>
                  <a:cubicBezTo>
                    <a:pt x="476" y="2129"/>
                    <a:pt x="1051" y="1742"/>
                    <a:pt x="1959" y="1306"/>
                  </a:cubicBezTo>
                  <a:cubicBezTo>
                    <a:pt x="3774" y="434"/>
                    <a:pt x="5595" y="5"/>
                    <a:pt x="7563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" name="Freeform: Shape 14">
              <a:extLst>
                <a:ext uri="{FF2B5EF4-FFF2-40B4-BE49-F238E27FC236}">
                  <a16:creationId xmlns:a16="http://schemas.microsoft.com/office/drawing/2014/main" id="{E36DAE4B-1802-9997-C349-DBE28B0C0FED}"/>
                </a:ext>
              </a:extLst>
            </p:cNvPr>
            <p:cNvSpPr/>
            <p:nvPr/>
          </p:nvSpPr>
          <p:spPr>
            <a:xfrm>
              <a:off x="-1" y="68222"/>
              <a:ext cx="5217958" cy="6100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3" h="21050" extrusionOk="0">
                  <a:moveTo>
                    <a:pt x="7896" y="1"/>
                  </a:moveTo>
                  <a:cubicBezTo>
                    <a:pt x="9054" y="-7"/>
                    <a:pt x="10263" y="138"/>
                    <a:pt x="11553" y="433"/>
                  </a:cubicBezTo>
                  <a:cubicBezTo>
                    <a:pt x="14962" y="1212"/>
                    <a:pt x="17684" y="3086"/>
                    <a:pt x="19338" y="5492"/>
                  </a:cubicBezTo>
                  <a:cubicBezTo>
                    <a:pt x="21022" y="7942"/>
                    <a:pt x="21600" y="10942"/>
                    <a:pt x="20670" y="13902"/>
                  </a:cubicBezTo>
                  <a:cubicBezTo>
                    <a:pt x="19749" y="16835"/>
                    <a:pt x="16855" y="17530"/>
                    <a:pt x="13997" y="18937"/>
                  </a:cubicBezTo>
                  <a:cubicBezTo>
                    <a:pt x="11140" y="20344"/>
                    <a:pt x="8308" y="21593"/>
                    <a:pt x="4869" y="20807"/>
                  </a:cubicBezTo>
                  <a:cubicBezTo>
                    <a:pt x="2994" y="20379"/>
                    <a:pt x="1483" y="19619"/>
                    <a:pt x="242" y="18622"/>
                  </a:cubicBezTo>
                  <a:lnTo>
                    <a:pt x="0" y="18405"/>
                  </a:lnTo>
                  <a:lnTo>
                    <a:pt x="0" y="14514"/>
                  </a:lnTo>
                  <a:lnTo>
                    <a:pt x="235" y="14873"/>
                  </a:lnTo>
                  <a:cubicBezTo>
                    <a:pt x="801" y="15702"/>
                    <a:pt x="1419" y="16382"/>
                    <a:pt x="2107" y="16935"/>
                  </a:cubicBezTo>
                  <a:cubicBezTo>
                    <a:pt x="3090" y="17726"/>
                    <a:pt x="4223" y="18260"/>
                    <a:pt x="5572" y="18568"/>
                  </a:cubicBezTo>
                  <a:cubicBezTo>
                    <a:pt x="7943" y="19109"/>
                    <a:pt x="9996" y="18230"/>
                    <a:pt x="12638" y="16929"/>
                  </a:cubicBezTo>
                  <a:cubicBezTo>
                    <a:pt x="13230" y="16637"/>
                    <a:pt x="13802" y="16383"/>
                    <a:pt x="14355" y="16137"/>
                  </a:cubicBezTo>
                  <a:cubicBezTo>
                    <a:pt x="15394" y="15676"/>
                    <a:pt x="16290" y="15278"/>
                    <a:pt x="16940" y="14802"/>
                  </a:cubicBezTo>
                  <a:cubicBezTo>
                    <a:pt x="17516" y="14381"/>
                    <a:pt x="17846" y="13932"/>
                    <a:pt x="18044" y="13301"/>
                  </a:cubicBezTo>
                  <a:cubicBezTo>
                    <a:pt x="18403" y="12158"/>
                    <a:pt x="18487" y="10992"/>
                    <a:pt x="18293" y="9833"/>
                  </a:cubicBezTo>
                  <a:cubicBezTo>
                    <a:pt x="18106" y="8712"/>
                    <a:pt x="17668" y="7646"/>
                    <a:pt x="16993" y="6665"/>
                  </a:cubicBezTo>
                  <a:cubicBezTo>
                    <a:pt x="15632" y="4684"/>
                    <a:pt x="13449" y="3266"/>
                    <a:pt x="10849" y="2672"/>
                  </a:cubicBezTo>
                  <a:cubicBezTo>
                    <a:pt x="8097" y="2043"/>
                    <a:pt x="5973" y="2242"/>
                    <a:pt x="3749" y="3338"/>
                  </a:cubicBezTo>
                  <a:cubicBezTo>
                    <a:pt x="2997" y="3708"/>
                    <a:pt x="2705" y="3948"/>
                    <a:pt x="2519" y="4134"/>
                  </a:cubicBezTo>
                  <a:cubicBezTo>
                    <a:pt x="2248" y="4405"/>
                    <a:pt x="1992" y="4797"/>
                    <a:pt x="1638" y="5340"/>
                  </a:cubicBezTo>
                  <a:cubicBezTo>
                    <a:pt x="1283" y="5884"/>
                    <a:pt x="829" y="6580"/>
                    <a:pt x="162" y="7451"/>
                  </a:cubicBezTo>
                  <a:lnTo>
                    <a:pt x="0" y="7659"/>
                  </a:lnTo>
                  <a:lnTo>
                    <a:pt x="0" y="3160"/>
                  </a:lnTo>
                  <a:lnTo>
                    <a:pt x="237" y="2858"/>
                  </a:lnTo>
                  <a:cubicBezTo>
                    <a:pt x="718" y="2314"/>
                    <a:pt x="1318" y="1858"/>
                    <a:pt x="2390" y="1330"/>
                  </a:cubicBezTo>
                  <a:cubicBezTo>
                    <a:pt x="4176" y="451"/>
                    <a:pt x="5965" y="13"/>
                    <a:pt x="7896" y="1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" name="Freeform: Shape 15">
              <a:extLst>
                <a:ext uri="{FF2B5EF4-FFF2-40B4-BE49-F238E27FC236}">
                  <a16:creationId xmlns:a16="http://schemas.microsoft.com/office/drawing/2014/main" id="{385B292D-CA5B-F06F-AEE6-A4E86A04CE46}"/>
                </a:ext>
              </a:extLst>
            </p:cNvPr>
            <p:cNvSpPr/>
            <p:nvPr/>
          </p:nvSpPr>
          <p:spPr>
            <a:xfrm>
              <a:off x="0" y="68222"/>
              <a:ext cx="5217959" cy="6100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3" h="21050" extrusionOk="0">
                  <a:moveTo>
                    <a:pt x="7896" y="1"/>
                  </a:moveTo>
                  <a:cubicBezTo>
                    <a:pt x="9054" y="-7"/>
                    <a:pt x="10263" y="138"/>
                    <a:pt x="11553" y="433"/>
                  </a:cubicBezTo>
                  <a:cubicBezTo>
                    <a:pt x="14962" y="1212"/>
                    <a:pt x="17684" y="3086"/>
                    <a:pt x="19338" y="5492"/>
                  </a:cubicBezTo>
                  <a:cubicBezTo>
                    <a:pt x="21022" y="7942"/>
                    <a:pt x="21600" y="10942"/>
                    <a:pt x="20670" y="13902"/>
                  </a:cubicBezTo>
                  <a:cubicBezTo>
                    <a:pt x="19749" y="16835"/>
                    <a:pt x="16855" y="17530"/>
                    <a:pt x="13997" y="18937"/>
                  </a:cubicBezTo>
                  <a:cubicBezTo>
                    <a:pt x="11140" y="20344"/>
                    <a:pt x="8308" y="21593"/>
                    <a:pt x="4869" y="20807"/>
                  </a:cubicBezTo>
                  <a:cubicBezTo>
                    <a:pt x="2994" y="20379"/>
                    <a:pt x="1483" y="19619"/>
                    <a:pt x="242" y="18622"/>
                  </a:cubicBezTo>
                  <a:lnTo>
                    <a:pt x="0" y="18405"/>
                  </a:lnTo>
                  <a:lnTo>
                    <a:pt x="0" y="15278"/>
                  </a:lnTo>
                  <a:lnTo>
                    <a:pt x="453" y="15883"/>
                  </a:lnTo>
                  <a:cubicBezTo>
                    <a:pt x="871" y="16389"/>
                    <a:pt x="1317" y="16831"/>
                    <a:pt x="1796" y="17217"/>
                  </a:cubicBezTo>
                  <a:cubicBezTo>
                    <a:pt x="2835" y="18052"/>
                    <a:pt x="4032" y="18616"/>
                    <a:pt x="5455" y="18941"/>
                  </a:cubicBezTo>
                  <a:cubicBezTo>
                    <a:pt x="6609" y="19205"/>
                    <a:pt x="7732" y="19174"/>
                    <a:pt x="8988" y="18848"/>
                  </a:cubicBezTo>
                  <a:cubicBezTo>
                    <a:pt x="10285" y="18509"/>
                    <a:pt x="11614" y="17880"/>
                    <a:pt x="12864" y="17265"/>
                  </a:cubicBezTo>
                  <a:cubicBezTo>
                    <a:pt x="13448" y="16977"/>
                    <a:pt x="14016" y="16725"/>
                    <a:pt x="14565" y="16481"/>
                  </a:cubicBezTo>
                  <a:cubicBezTo>
                    <a:pt x="15628" y="16010"/>
                    <a:pt x="16546" y="15602"/>
                    <a:pt x="17236" y="15096"/>
                  </a:cubicBezTo>
                  <a:cubicBezTo>
                    <a:pt x="17877" y="14627"/>
                    <a:pt x="18261" y="14105"/>
                    <a:pt x="18482" y="13402"/>
                  </a:cubicBezTo>
                  <a:cubicBezTo>
                    <a:pt x="18857" y="12209"/>
                    <a:pt x="18944" y="10990"/>
                    <a:pt x="18742" y="9780"/>
                  </a:cubicBezTo>
                  <a:cubicBezTo>
                    <a:pt x="18546" y="8609"/>
                    <a:pt x="18089" y="7496"/>
                    <a:pt x="17384" y="6470"/>
                  </a:cubicBezTo>
                  <a:cubicBezTo>
                    <a:pt x="15962" y="4402"/>
                    <a:pt x="13682" y="2921"/>
                    <a:pt x="10966" y="2300"/>
                  </a:cubicBezTo>
                  <a:cubicBezTo>
                    <a:pt x="9508" y="1967"/>
                    <a:pt x="8214" y="1862"/>
                    <a:pt x="7011" y="1979"/>
                  </a:cubicBezTo>
                  <a:cubicBezTo>
                    <a:pt x="5830" y="2094"/>
                    <a:pt x="4689" y="2430"/>
                    <a:pt x="3523" y="3004"/>
                  </a:cubicBezTo>
                  <a:cubicBezTo>
                    <a:pt x="2712" y="3403"/>
                    <a:pt x="2386" y="3673"/>
                    <a:pt x="2175" y="3884"/>
                  </a:cubicBezTo>
                  <a:cubicBezTo>
                    <a:pt x="1874" y="4184"/>
                    <a:pt x="1609" y="4590"/>
                    <a:pt x="1242" y="5152"/>
                  </a:cubicBezTo>
                  <a:cubicBezTo>
                    <a:pt x="949" y="5602"/>
                    <a:pt x="588" y="6155"/>
                    <a:pt x="95" y="6824"/>
                  </a:cubicBezTo>
                  <a:lnTo>
                    <a:pt x="0" y="6951"/>
                  </a:lnTo>
                  <a:lnTo>
                    <a:pt x="0" y="3160"/>
                  </a:lnTo>
                  <a:lnTo>
                    <a:pt x="237" y="2858"/>
                  </a:lnTo>
                  <a:cubicBezTo>
                    <a:pt x="718" y="2314"/>
                    <a:pt x="1318" y="1858"/>
                    <a:pt x="2390" y="1330"/>
                  </a:cubicBezTo>
                  <a:cubicBezTo>
                    <a:pt x="4176" y="451"/>
                    <a:pt x="5965" y="13"/>
                    <a:pt x="7896" y="1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1" name="Pavadinimas 1">
            <a:extLst>
              <a:ext uri="{FF2B5EF4-FFF2-40B4-BE49-F238E27FC236}">
                <a16:creationId xmlns:a16="http://schemas.microsoft.com/office/drawing/2014/main" id="{FA2B7E9B-436A-6029-CEC8-F82051CF49A6}"/>
              </a:ext>
            </a:extLst>
          </p:cNvPr>
          <p:cNvSpPr txBox="1">
            <a:spLocks/>
          </p:cNvSpPr>
          <p:nvPr/>
        </p:nvSpPr>
        <p:spPr>
          <a:xfrm>
            <a:off x="658182" y="2610528"/>
            <a:ext cx="3855722" cy="4371974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E2841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9pPr>
          </a:lstStyle>
          <a:p>
            <a:pPr hangingPunct="1">
              <a:lnSpc>
                <a:spcPct val="100000"/>
              </a:lnSpc>
            </a:pPr>
            <a:r>
              <a:rPr lang="lt-LT" sz="2600" i="1" dirty="0">
                <a:latin typeface="Arial" panose="020B0604020202020204" pitchFamily="34" charset="0"/>
                <a:cs typeface="Arial" panose="020B0604020202020204" pitchFamily="34" charset="0"/>
              </a:rPr>
              <a:t>Tai, kaip jaučiuosi konkrečioje situacijoje, gali priklausyti nuo įvairių dalykų, pavyzdžiui: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455E5-858C-39FC-2DE9-617EF860B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CasellaDiTesto 16">
            <a:extLst>
              <a:ext uri="{FF2B5EF4-FFF2-40B4-BE49-F238E27FC236}">
                <a16:creationId xmlns:a16="http://schemas.microsoft.com/office/drawing/2014/main" id="{78693A48-11A8-6CDC-006A-7AA8B9D977EB}"/>
              </a:ext>
            </a:extLst>
          </p:cNvPr>
          <p:cNvSpPr txBox="1"/>
          <p:nvPr/>
        </p:nvSpPr>
        <p:spPr>
          <a:xfrm>
            <a:off x="5986986" y="166798"/>
            <a:ext cx="92395" cy="4708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0000" b="1" cap="all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endParaRPr dirty="0"/>
          </a:p>
        </p:txBody>
      </p:sp>
      <p:sp>
        <p:nvSpPr>
          <p:cNvPr id="9" name="CasellaDiTesto 16">
            <a:extLst>
              <a:ext uri="{FF2B5EF4-FFF2-40B4-BE49-F238E27FC236}">
                <a16:creationId xmlns:a16="http://schemas.microsoft.com/office/drawing/2014/main" id="{607DEB7F-7ED3-07B3-B310-6476D478BA70}"/>
              </a:ext>
            </a:extLst>
          </p:cNvPr>
          <p:cNvSpPr txBox="1"/>
          <p:nvPr/>
        </p:nvSpPr>
        <p:spPr>
          <a:xfrm>
            <a:off x="3802761" y="2287520"/>
            <a:ext cx="4553240" cy="3046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lt-LT" i="1" cap="none" dirty="0">
                <a:latin typeface="Arial" panose="020B0604020202020204" pitchFamily="34" charset="0"/>
                <a:cs typeface="Arial" panose="020B0604020202020204" pitchFamily="34" charset="0"/>
              </a:rPr>
              <a:t>Kiekvienas iš mūsų tą pačią situaciją gali suprasti ir patirti kitaip, todėl svarbu priimti skirtingas savo ir kito žmogaus emocijas</a:t>
            </a:r>
          </a:p>
        </p:txBody>
      </p:sp>
      <p:grpSp>
        <p:nvGrpSpPr>
          <p:cNvPr id="13" name="Group 11">
            <a:extLst>
              <a:ext uri="{FF2B5EF4-FFF2-40B4-BE49-F238E27FC236}">
                <a16:creationId xmlns:a16="http://schemas.microsoft.com/office/drawing/2014/main" id="{3CF16DF9-734E-5EC8-CE4B-4164A405BE4E}"/>
              </a:ext>
            </a:extLst>
          </p:cNvPr>
          <p:cNvGrpSpPr/>
          <p:nvPr/>
        </p:nvGrpSpPr>
        <p:grpSpPr>
          <a:xfrm rot="16200000">
            <a:off x="2390952" y="-1314054"/>
            <a:ext cx="7443335" cy="8900775"/>
            <a:chOff x="0" y="1"/>
            <a:chExt cx="5217958" cy="6239660"/>
          </a:xfrm>
        </p:grpSpPr>
        <p:sp>
          <p:nvSpPr>
            <p:cNvPr id="14" name="Freeform: Shape 12">
              <a:extLst>
                <a:ext uri="{FF2B5EF4-FFF2-40B4-BE49-F238E27FC236}">
                  <a16:creationId xmlns:a16="http://schemas.microsoft.com/office/drawing/2014/main" id="{3DA8FB04-5B23-D543-93C7-6C7FD44CDDD1}"/>
                </a:ext>
              </a:extLst>
            </p:cNvPr>
            <p:cNvSpPr/>
            <p:nvPr/>
          </p:nvSpPr>
          <p:spPr>
            <a:xfrm>
              <a:off x="-1" y="1"/>
              <a:ext cx="5187200" cy="6239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4" h="21558" extrusionOk="0">
                  <a:moveTo>
                    <a:pt x="8371" y="0"/>
                  </a:moveTo>
                  <a:cubicBezTo>
                    <a:pt x="9226" y="1"/>
                    <a:pt x="10073" y="90"/>
                    <a:pt x="10889" y="244"/>
                  </a:cubicBezTo>
                  <a:lnTo>
                    <a:pt x="11195" y="305"/>
                  </a:lnTo>
                  <a:lnTo>
                    <a:pt x="11347" y="336"/>
                  </a:lnTo>
                  <a:lnTo>
                    <a:pt x="11497" y="371"/>
                  </a:lnTo>
                  <a:lnTo>
                    <a:pt x="11796" y="444"/>
                  </a:lnTo>
                  <a:cubicBezTo>
                    <a:pt x="11896" y="469"/>
                    <a:pt x="11995" y="492"/>
                    <a:pt x="12094" y="522"/>
                  </a:cubicBezTo>
                  <a:cubicBezTo>
                    <a:pt x="12294" y="580"/>
                    <a:pt x="12493" y="635"/>
                    <a:pt x="12689" y="698"/>
                  </a:cubicBezTo>
                  <a:lnTo>
                    <a:pt x="13272" y="899"/>
                  </a:lnTo>
                  <a:lnTo>
                    <a:pt x="13840" y="1124"/>
                  </a:lnTo>
                  <a:cubicBezTo>
                    <a:pt x="14026" y="1204"/>
                    <a:pt x="14210" y="1287"/>
                    <a:pt x="14394" y="1368"/>
                  </a:cubicBezTo>
                  <a:cubicBezTo>
                    <a:pt x="14576" y="1452"/>
                    <a:pt x="14753" y="1545"/>
                    <a:pt x="14932" y="1632"/>
                  </a:cubicBezTo>
                  <a:cubicBezTo>
                    <a:pt x="15023" y="1674"/>
                    <a:pt x="15108" y="1724"/>
                    <a:pt x="15196" y="1771"/>
                  </a:cubicBezTo>
                  <a:lnTo>
                    <a:pt x="15456" y="1913"/>
                  </a:lnTo>
                  <a:cubicBezTo>
                    <a:pt x="16145" y="2297"/>
                    <a:pt x="16794" y="2724"/>
                    <a:pt x="17398" y="3189"/>
                  </a:cubicBezTo>
                  <a:cubicBezTo>
                    <a:pt x="18002" y="3654"/>
                    <a:pt x="18566" y="4153"/>
                    <a:pt x="19070" y="4693"/>
                  </a:cubicBezTo>
                  <a:cubicBezTo>
                    <a:pt x="19200" y="4825"/>
                    <a:pt x="19316" y="4966"/>
                    <a:pt x="19435" y="5106"/>
                  </a:cubicBezTo>
                  <a:cubicBezTo>
                    <a:pt x="19558" y="5243"/>
                    <a:pt x="19664" y="5388"/>
                    <a:pt x="19775" y="5532"/>
                  </a:cubicBezTo>
                  <a:lnTo>
                    <a:pt x="19857" y="5640"/>
                  </a:lnTo>
                  <a:lnTo>
                    <a:pt x="19899" y="5694"/>
                  </a:lnTo>
                  <a:lnTo>
                    <a:pt x="19937" y="5750"/>
                  </a:lnTo>
                  <a:lnTo>
                    <a:pt x="20090" y="5972"/>
                  </a:lnTo>
                  <a:cubicBezTo>
                    <a:pt x="20141" y="6046"/>
                    <a:pt x="20195" y="6118"/>
                    <a:pt x="20243" y="6194"/>
                  </a:cubicBezTo>
                  <a:lnTo>
                    <a:pt x="20386" y="6421"/>
                  </a:lnTo>
                  <a:cubicBezTo>
                    <a:pt x="20433" y="6497"/>
                    <a:pt x="20483" y="6571"/>
                    <a:pt x="20528" y="6648"/>
                  </a:cubicBezTo>
                  <a:lnTo>
                    <a:pt x="20657" y="6881"/>
                  </a:lnTo>
                  <a:cubicBezTo>
                    <a:pt x="20700" y="6958"/>
                    <a:pt x="20744" y="7035"/>
                    <a:pt x="20784" y="7114"/>
                  </a:cubicBezTo>
                  <a:lnTo>
                    <a:pt x="20897" y="7352"/>
                  </a:lnTo>
                  <a:lnTo>
                    <a:pt x="21006" y="7591"/>
                  </a:lnTo>
                  <a:lnTo>
                    <a:pt x="21099" y="7835"/>
                  </a:lnTo>
                  <a:cubicBezTo>
                    <a:pt x="21130" y="7916"/>
                    <a:pt x="21159" y="7997"/>
                    <a:pt x="21189" y="8079"/>
                  </a:cubicBezTo>
                  <a:cubicBezTo>
                    <a:pt x="21216" y="8161"/>
                    <a:pt x="21239" y="8244"/>
                    <a:pt x="21264" y="8326"/>
                  </a:cubicBezTo>
                  <a:cubicBezTo>
                    <a:pt x="21463" y="8987"/>
                    <a:pt x="21563" y="9664"/>
                    <a:pt x="21581" y="10338"/>
                  </a:cubicBezTo>
                  <a:cubicBezTo>
                    <a:pt x="21600" y="11012"/>
                    <a:pt x="21535" y="11681"/>
                    <a:pt x="21425" y="12341"/>
                  </a:cubicBezTo>
                  <a:cubicBezTo>
                    <a:pt x="21393" y="12506"/>
                    <a:pt x="21361" y="12669"/>
                    <a:pt x="21332" y="12834"/>
                  </a:cubicBezTo>
                  <a:cubicBezTo>
                    <a:pt x="21293" y="12997"/>
                    <a:pt x="21254" y="13160"/>
                    <a:pt x="21217" y="13323"/>
                  </a:cubicBezTo>
                  <a:lnTo>
                    <a:pt x="21203" y="13385"/>
                  </a:lnTo>
                  <a:lnTo>
                    <a:pt x="21186" y="13445"/>
                  </a:lnTo>
                  <a:lnTo>
                    <a:pt x="21152" y="13567"/>
                  </a:lnTo>
                  <a:lnTo>
                    <a:pt x="21085" y="13810"/>
                  </a:lnTo>
                  <a:cubicBezTo>
                    <a:pt x="21073" y="13850"/>
                    <a:pt x="21064" y="13891"/>
                    <a:pt x="21051" y="13932"/>
                  </a:cubicBezTo>
                  <a:lnTo>
                    <a:pt x="21011" y="14055"/>
                  </a:lnTo>
                  <a:lnTo>
                    <a:pt x="20972" y="14178"/>
                  </a:lnTo>
                  <a:cubicBezTo>
                    <a:pt x="20957" y="14219"/>
                    <a:pt x="20941" y="14260"/>
                    <a:pt x="20926" y="14300"/>
                  </a:cubicBezTo>
                  <a:cubicBezTo>
                    <a:pt x="20804" y="14627"/>
                    <a:pt x="20651" y="14949"/>
                    <a:pt x="20461" y="15261"/>
                  </a:cubicBezTo>
                  <a:cubicBezTo>
                    <a:pt x="20272" y="15573"/>
                    <a:pt x="20046" y="15873"/>
                    <a:pt x="19791" y="16157"/>
                  </a:cubicBezTo>
                  <a:cubicBezTo>
                    <a:pt x="19277" y="16726"/>
                    <a:pt x="18644" y="17216"/>
                    <a:pt x="17986" y="17640"/>
                  </a:cubicBezTo>
                  <a:cubicBezTo>
                    <a:pt x="17326" y="18065"/>
                    <a:pt x="16642" y="18425"/>
                    <a:pt x="15981" y="18760"/>
                  </a:cubicBezTo>
                  <a:cubicBezTo>
                    <a:pt x="15649" y="18928"/>
                    <a:pt x="15322" y="19089"/>
                    <a:pt x="15007" y="19255"/>
                  </a:cubicBezTo>
                  <a:lnTo>
                    <a:pt x="14517" y="19512"/>
                  </a:lnTo>
                  <a:cubicBezTo>
                    <a:pt x="14348" y="19599"/>
                    <a:pt x="14178" y="19686"/>
                    <a:pt x="14005" y="19773"/>
                  </a:cubicBezTo>
                  <a:cubicBezTo>
                    <a:pt x="13316" y="20117"/>
                    <a:pt x="12592" y="20445"/>
                    <a:pt x="11815" y="20728"/>
                  </a:cubicBezTo>
                  <a:cubicBezTo>
                    <a:pt x="11040" y="21010"/>
                    <a:pt x="10209" y="21247"/>
                    <a:pt x="9331" y="21395"/>
                  </a:cubicBezTo>
                  <a:cubicBezTo>
                    <a:pt x="8454" y="21544"/>
                    <a:pt x="7527" y="21599"/>
                    <a:pt x="6613" y="21527"/>
                  </a:cubicBezTo>
                  <a:lnTo>
                    <a:pt x="6442" y="21514"/>
                  </a:lnTo>
                  <a:cubicBezTo>
                    <a:pt x="6385" y="21508"/>
                    <a:pt x="6329" y="21502"/>
                    <a:pt x="6272" y="21496"/>
                  </a:cubicBezTo>
                  <a:lnTo>
                    <a:pt x="6102" y="21477"/>
                  </a:lnTo>
                  <a:cubicBezTo>
                    <a:pt x="6045" y="21470"/>
                    <a:pt x="5989" y="21461"/>
                    <a:pt x="5933" y="21453"/>
                  </a:cubicBezTo>
                  <a:cubicBezTo>
                    <a:pt x="5820" y="21437"/>
                    <a:pt x="5707" y="21421"/>
                    <a:pt x="5596" y="21400"/>
                  </a:cubicBezTo>
                  <a:cubicBezTo>
                    <a:pt x="5485" y="21379"/>
                    <a:pt x="5373" y="21361"/>
                    <a:pt x="5264" y="21337"/>
                  </a:cubicBezTo>
                  <a:lnTo>
                    <a:pt x="5099" y="21301"/>
                  </a:lnTo>
                  <a:cubicBezTo>
                    <a:pt x="5044" y="21290"/>
                    <a:pt x="4989" y="21278"/>
                    <a:pt x="4937" y="21264"/>
                  </a:cubicBezTo>
                  <a:lnTo>
                    <a:pt x="4624" y="21183"/>
                  </a:lnTo>
                  <a:lnTo>
                    <a:pt x="4310" y="21101"/>
                  </a:lnTo>
                  <a:cubicBezTo>
                    <a:pt x="4206" y="21073"/>
                    <a:pt x="4104" y="21037"/>
                    <a:pt x="4001" y="21006"/>
                  </a:cubicBezTo>
                  <a:cubicBezTo>
                    <a:pt x="3178" y="20750"/>
                    <a:pt x="2382" y="20419"/>
                    <a:pt x="1645" y="20015"/>
                  </a:cubicBezTo>
                  <a:lnTo>
                    <a:pt x="1104" y="19699"/>
                  </a:lnTo>
                  <a:cubicBezTo>
                    <a:pt x="1058" y="19674"/>
                    <a:pt x="1016" y="19644"/>
                    <a:pt x="973" y="19616"/>
                  </a:cubicBezTo>
                  <a:lnTo>
                    <a:pt x="844" y="19531"/>
                  </a:lnTo>
                  <a:lnTo>
                    <a:pt x="586" y="19361"/>
                  </a:lnTo>
                  <a:cubicBezTo>
                    <a:pt x="543" y="19332"/>
                    <a:pt x="500" y="19304"/>
                    <a:pt x="460" y="19273"/>
                  </a:cubicBezTo>
                  <a:cubicBezTo>
                    <a:pt x="440" y="19258"/>
                    <a:pt x="418" y="19244"/>
                    <a:pt x="398" y="19229"/>
                  </a:cubicBezTo>
                  <a:cubicBezTo>
                    <a:pt x="378" y="19213"/>
                    <a:pt x="360" y="19195"/>
                    <a:pt x="341" y="19179"/>
                  </a:cubicBezTo>
                  <a:lnTo>
                    <a:pt x="116" y="18980"/>
                  </a:lnTo>
                  <a:cubicBezTo>
                    <a:pt x="80" y="18946"/>
                    <a:pt x="41" y="18914"/>
                    <a:pt x="6" y="18880"/>
                  </a:cubicBezTo>
                  <a:lnTo>
                    <a:pt x="0" y="18874"/>
                  </a:lnTo>
                  <a:lnTo>
                    <a:pt x="0" y="16309"/>
                  </a:lnTo>
                  <a:lnTo>
                    <a:pt x="456" y="16711"/>
                  </a:lnTo>
                  <a:cubicBezTo>
                    <a:pt x="721" y="16921"/>
                    <a:pt x="996" y="17117"/>
                    <a:pt x="1277" y="17300"/>
                  </a:cubicBezTo>
                  <a:lnTo>
                    <a:pt x="1490" y="17435"/>
                  </a:lnTo>
                  <a:lnTo>
                    <a:pt x="1595" y="17502"/>
                  </a:lnTo>
                  <a:cubicBezTo>
                    <a:pt x="1630" y="17525"/>
                    <a:pt x="1668" y="17545"/>
                    <a:pt x="1704" y="17566"/>
                  </a:cubicBezTo>
                  <a:lnTo>
                    <a:pt x="1922" y="17690"/>
                  </a:lnTo>
                  <a:cubicBezTo>
                    <a:pt x="1940" y="17700"/>
                    <a:pt x="1958" y="17710"/>
                    <a:pt x="1976" y="17721"/>
                  </a:cubicBezTo>
                  <a:cubicBezTo>
                    <a:pt x="1993" y="17732"/>
                    <a:pt x="2008" y="17746"/>
                    <a:pt x="2024" y="17758"/>
                  </a:cubicBezTo>
                  <a:cubicBezTo>
                    <a:pt x="2056" y="17782"/>
                    <a:pt x="2091" y="17803"/>
                    <a:pt x="2126" y="17825"/>
                  </a:cubicBezTo>
                  <a:lnTo>
                    <a:pt x="2333" y="17956"/>
                  </a:lnTo>
                  <a:lnTo>
                    <a:pt x="2436" y="18021"/>
                  </a:lnTo>
                  <a:cubicBezTo>
                    <a:pt x="2471" y="18043"/>
                    <a:pt x="2504" y="18066"/>
                    <a:pt x="2541" y="18085"/>
                  </a:cubicBezTo>
                  <a:lnTo>
                    <a:pt x="2974" y="18323"/>
                  </a:lnTo>
                  <a:cubicBezTo>
                    <a:pt x="3563" y="18625"/>
                    <a:pt x="4195" y="18865"/>
                    <a:pt x="4854" y="19049"/>
                  </a:cubicBezTo>
                  <a:cubicBezTo>
                    <a:pt x="4937" y="19072"/>
                    <a:pt x="5017" y="19099"/>
                    <a:pt x="5101" y="19119"/>
                  </a:cubicBezTo>
                  <a:lnTo>
                    <a:pt x="5354" y="19178"/>
                  </a:lnTo>
                  <a:lnTo>
                    <a:pt x="5606" y="19238"/>
                  </a:lnTo>
                  <a:cubicBezTo>
                    <a:pt x="5648" y="19249"/>
                    <a:pt x="5689" y="19257"/>
                    <a:pt x="5730" y="19265"/>
                  </a:cubicBezTo>
                  <a:lnTo>
                    <a:pt x="5852" y="19289"/>
                  </a:lnTo>
                  <a:cubicBezTo>
                    <a:pt x="5933" y="19306"/>
                    <a:pt x="6015" y="19317"/>
                    <a:pt x="6096" y="19331"/>
                  </a:cubicBezTo>
                  <a:cubicBezTo>
                    <a:pt x="6178" y="19346"/>
                    <a:pt x="6260" y="19355"/>
                    <a:pt x="6341" y="19366"/>
                  </a:cubicBezTo>
                  <a:cubicBezTo>
                    <a:pt x="6382" y="19372"/>
                    <a:pt x="6422" y="19378"/>
                    <a:pt x="6463" y="19383"/>
                  </a:cubicBezTo>
                  <a:lnTo>
                    <a:pt x="6709" y="19408"/>
                  </a:lnTo>
                  <a:lnTo>
                    <a:pt x="6832" y="19417"/>
                  </a:lnTo>
                  <a:cubicBezTo>
                    <a:pt x="7487" y="19466"/>
                    <a:pt x="8147" y="19438"/>
                    <a:pt x="8811" y="19332"/>
                  </a:cubicBezTo>
                  <a:cubicBezTo>
                    <a:pt x="9475" y="19227"/>
                    <a:pt x="10140" y="19046"/>
                    <a:pt x="10808" y="18821"/>
                  </a:cubicBezTo>
                  <a:cubicBezTo>
                    <a:pt x="11475" y="18596"/>
                    <a:pt x="12145" y="18327"/>
                    <a:pt x="12828" y="18047"/>
                  </a:cubicBezTo>
                  <a:lnTo>
                    <a:pt x="13876" y="17612"/>
                  </a:lnTo>
                  <a:cubicBezTo>
                    <a:pt x="14245" y="17463"/>
                    <a:pt x="14613" y="17323"/>
                    <a:pt x="14978" y="17193"/>
                  </a:cubicBezTo>
                  <a:cubicBezTo>
                    <a:pt x="15708" y="16932"/>
                    <a:pt x="16429" y="16714"/>
                    <a:pt x="17110" y="16468"/>
                  </a:cubicBezTo>
                  <a:cubicBezTo>
                    <a:pt x="17451" y="16345"/>
                    <a:pt x="17782" y="16215"/>
                    <a:pt x="18096" y="16066"/>
                  </a:cubicBezTo>
                  <a:cubicBezTo>
                    <a:pt x="18411" y="15917"/>
                    <a:pt x="18708" y="15749"/>
                    <a:pt x="18976" y="15553"/>
                  </a:cubicBezTo>
                  <a:cubicBezTo>
                    <a:pt x="19246" y="15359"/>
                    <a:pt x="19486" y="15137"/>
                    <a:pt x="19690" y="14891"/>
                  </a:cubicBezTo>
                  <a:cubicBezTo>
                    <a:pt x="19894" y="14645"/>
                    <a:pt x="20062" y="14376"/>
                    <a:pt x="20191" y="14092"/>
                  </a:cubicBezTo>
                  <a:lnTo>
                    <a:pt x="20239" y="13986"/>
                  </a:lnTo>
                  <a:lnTo>
                    <a:pt x="20281" y="13877"/>
                  </a:lnTo>
                  <a:lnTo>
                    <a:pt x="20323" y="13767"/>
                  </a:lnTo>
                  <a:cubicBezTo>
                    <a:pt x="20336" y="13730"/>
                    <a:pt x="20347" y="13692"/>
                    <a:pt x="20359" y="13654"/>
                  </a:cubicBezTo>
                  <a:lnTo>
                    <a:pt x="20429" y="13427"/>
                  </a:lnTo>
                  <a:lnTo>
                    <a:pt x="20463" y="13312"/>
                  </a:lnTo>
                  <a:lnTo>
                    <a:pt x="20480" y="13255"/>
                  </a:lnTo>
                  <a:lnTo>
                    <a:pt x="20492" y="13198"/>
                  </a:lnTo>
                  <a:cubicBezTo>
                    <a:pt x="20527" y="13043"/>
                    <a:pt x="20561" y="12889"/>
                    <a:pt x="20590" y="12735"/>
                  </a:cubicBezTo>
                  <a:cubicBezTo>
                    <a:pt x="20612" y="12579"/>
                    <a:pt x="20631" y="12423"/>
                    <a:pt x="20650" y="12268"/>
                  </a:cubicBezTo>
                  <a:cubicBezTo>
                    <a:pt x="20708" y="11643"/>
                    <a:pt x="20663" y="11015"/>
                    <a:pt x="20553" y="10401"/>
                  </a:cubicBezTo>
                  <a:cubicBezTo>
                    <a:pt x="20443" y="9786"/>
                    <a:pt x="20265" y="9184"/>
                    <a:pt x="20043" y="8597"/>
                  </a:cubicBezTo>
                  <a:cubicBezTo>
                    <a:pt x="20015" y="8524"/>
                    <a:pt x="19990" y="8450"/>
                    <a:pt x="19961" y="8377"/>
                  </a:cubicBezTo>
                  <a:cubicBezTo>
                    <a:pt x="19929" y="8305"/>
                    <a:pt x="19897" y="8232"/>
                    <a:pt x="19867" y="8160"/>
                  </a:cubicBezTo>
                  <a:lnTo>
                    <a:pt x="19775" y="7942"/>
                  </a:lnTo>
                  <a:lnTo>
                    <a:pt x="19674" y="7727"/>
                  </a:lnTo>
                  <a:cubicBezTo>
                    <a:pt x="19640" y="7656"/>
                    <a:pt x="19608" y="7584"/>
                    <a:pt x="19575" y="7512"/>
                  </a:cubicBezTo>
                  <a:lnTo>
                    <a:pt x="19467" y="7299"/>
                  </a:lnTo>
                  <a:lnTo>
                    <a:pt x="19360" y="7086"/>
                  </a:lnTo>
                  <a:cubicBezTo>
                    <a:pt x="19323" y="7016"/>
                    <a:pt x="19281" y="6947"/>
                    <a:pt x="19241" y="6877"/>
                  </a:cubicBezTo>
                  <a:lnTo>
                    <a:pt x="19122" y="6669"/>
                  </a:lnTo>
                  <a:cubicBezTo>
                    <a:pt x="19081" y="6599"/>
                    <a:pt x="19034" y="6533"/>
                    <a:pt x="18990" y="6464"/>
                  </a:cubicBezTo>
                  <a:lnTo>
                    <a:pt x="18855" y="6262"/>
                  </a:lnTo>
                  <a:lnTo>
                    <a:pt x="18822" y="6211"/>
                  </a:lnTo>
                  <a:lnTo>
                    <a:pt x="18785" y="6162"/>
                  </a:lnTo>
                  <a:lnTo>
                    <a:pt x="18712" y="6064"/>
                  </a:lnTo>
                  <a:lnTo>
                    <a:pt x="18564" y="5867"/>
                  </a:lnTo>
                  <a:lnTo>
                    <a:pt x="18528" y="5817"/>
                  </a:lnTo>
                  <a:lnTo>
                    <a:pt x="18488" y="5770"/>
                  </a:lnTo>
                  <a:lnTo>
                    <a:pt x="18409" y="5674"/>
                  </a:lnTo>
                  <a:cubicBezTo>
                    <a:pt x="18304" y="5546"/>
                    <a:pt x="18203" y="5417"/>
                    <a:pt x="18088" y="5295"/>
                  </a:cubicBezTo>
                  <a:cubicBezTo>
                    <a:pt x="17645" y="4797"/>
                    <a:pt x="17145" y="4331"/>
                    <a:pt x="16584" y="3920"/>
                  </a:cubicBezTo>
                  <a:cubicBezTo>
                    <a:pt x="16023" y="3509"/>
                    <a:pt x="15408" y="3150"/>
                    <a:pt x="14754" y="2854"/>
                  </a:cubicBezTo>
                  <a:lnTo>
                    <a:pt x="14506" y="2746"/>
                  </a:lnTo>
                  <a:cubicBezTo>
                    <a:pt x="14423" y="2711"/>
                    <a:pt x="14343" y="2673"/>
                    <a:pt x="14256" y="2642"/>
                  </a:cubicBezTo>
                  <a:lnTo>
                    <a:pt x="14002" y="2547"/>
                  </a:lnTo>
                  <a:lnTo>
                    <a:pt x="13875" y="2500"/>
                  </a:lnTo>
                  <a:cubicBezTo>
                    <a:pt x="13833" y="2484"/>
                    <a:pt x="13791" y="2468"/>
                    <a:pt x="13747" y="2455"/>
                  </a:cubicBezTo>
                  <a:cubicBezTo>
                    <a:pt x="13573" y="2399"/>
                    <a:pt x="13401" y="2341"/>
                    <a:pt x="13228" y="2288"/>
                  </a:cubicBezTo>
                  <a:lnTo>
                    <a:pt x="12701" y="2144"/>
                  </a:lnTo>
                  <a:lnTo>
                    <a:pt x="12168" y="2020"/>
                  </a:lnTo>
                  <a:cubicBezTo>
                    <a:pt x="12080" y="1999"/>
                    <a:pt x="11988" y="1985"/>
                    <a:pt x="11899" y="1967"/>
                  </a:cubicBezTo>
                  <a:lnTo>
                    <a:pt x="11631" y="1915"/>
                  </a:lnTo>
                  <a:cubicBezTo>
                    <a:pt x="11543" y="1896"/>
                    <a:pt x="11450" y="1882"/>
                    <a:pt x="11358" y="1867"/>
                  </a:cubicBezTo>
                  <a:lnTo>
                    <a:pt x="11084" y="1822"/>
                  </a:lnTo>
                  <a:lnTo>
                    <a:pt x="10947" y="1798"/>
                  </a:lnTo>
                  <a:lnTo>
                    <a:pt x="10810" y="1780"/>
                  </a:lnTo>
                  <a:cubicBezTo>
                    <a:pt x="10719" y="1767"/>
                    <a:pt x="10628" y="1755"/>
                    <a:pt x="10537" y="1741"/>
                  </a:cubicBezTo>
                  <a:cubicBezTo>
                    <a:pt x="9808" y="1641"/>
                    <a:pt x="9083" y="1578"/>
                    <a:pt x="8364" y="1564"/>
                  </a:cubicBezTo>
                  <a:cubicBezTo>
                    <a:pt x="7645" y="1550"/>
                    <a:pt x="6930" y="1582"/>
                    <a:pt x="6219" y="1676"/>
                  </a:cubicBezTo>
                  <a:cubicBezTo>
                    <a:pt x="6042" y="1703"/>
                    <a:pt x="5865" y="1732"/>
                    <a:pt x="5688" y="1760"/>
                  </a:cubicBezTo>
                  <a:cubicBezTo>
                    <a:pt x="5513" y="1797"/>
                    <a:pt x="5336" y="1830"/>
                    <a:pt x="5160" y="1869"/>
                  </a:cubicBezTo>
                  <a:lnTo>
                    <a:pt x="4899" y="1936"/>
                  </a:lnTo>
                  <a:lnTo>
                    <a:pt x="4768" y="1969"/>
                  </a:lnTo>
                  <a:lnTo>
                    <a:pt x="4703" y="1986"/>
                  </a:lnTo>
                  <a:lnTo>
                    <a:pt x="4639" y="2005"/>
                  </a:lnTo>
                  <a:lnTo>
                    <a:pt x="4381" y="2083"/>
                  </a:lnTo>
                  <a:cubicBezTo>
                    <a:pt x="4295" y="2109"/>
                    <a:pt x="4208" y="2134"/>
                    <a:pt x="4124" y="2166"/>
                  </a:cubicBezTo>
                  <a:lnTo>
                    <a:pt x="3871" y="2257"/>
                  </a:lnTo>
                  <a:cubicBezTo>
                    <a:pt x="3786" y="2287"/>
                    <a:pt x="3701" y="2317"/>
                    <a:pt x="3619" y="2353"/>
                  </a:cubicBezTo>
                  <a:lnTo>
                    <a:pt x="3371" y="2456"/>
                  </a:lnTo>
                  <a:cubicBezTo>
                    <a:pt x="3289" y="2491"/>
                    <a:pt x="3205" y="2524"/>
                    <a:pt x="3126" y="2563"/>
                  </a:cubicBezTo>
                  <a:cubicBezTo>
                    <a:pt x="2804" y="2712"/>
                    <a:pt x="2492" y="2869"/>
                    <a:pt x="2216" y="3046"/>
                  </a:cubicBezTo>
                  <a:cubicBezTo>
                    <a:pt x="1932" y="3219"/>
                    <a:pt x="1693" y="3415"/>
                    <a:pt x="1474" y="3629"/>
                  </a:cubicBezTo>
                  <a:lnTo>
                    <a:pt x="1315" y="3794"/>
                  </a:lnTo>
                  <a:lnTo>
                    <a:pt x="1167" y="3973"/>
                  </a:lnTo>
                  <a:cubicBezTo>
                    <a:pt x="1116" y="4030"/>
                    <a:pt x="1071" y="4098"/>
                    <a:pt x="1023" y="4160"/>
                  </a:cubicBezTo>
                  <a:cubicBezTo>
                    <a:pt x="976" y="4224"/>
                    <a:pt x="929" y="4285"/>
                    <a:pt x="883" y="4354"/>
                  </a:cubicBezTo>
                  <a:cubicBezTo>
                    <a:pt x="700" y="4622"/>
                    <a:pt x="520" y="4904"/>
                    <a:pt x="336" y="5191"/>
                  </a:cubicBezTo>
                  <a:lnTo>
                    <a:pt x="0" y="5697"/>
                  </a:lnTo>
                  <a:lnTo>
                    <a:pt x="0" y="3299"/>
                  </a:lnTo>
                  <a:lnTo>
                    <a:pt x="181" y="3094"/>
                  </a:lnTo>
                  <a:cubicBezTo>
                    <a:pt x="249" y="3023"/>
                    <a:pt x="320" y="2953"/>
                    <a:pt x="391" y="2883"/>
                  </a:cubicBezTo>
                  <a:cubicBezTo>
                    <a:pt x="679" y="2608"/>
                    <a:pt x="1002" y="2348"/>
                    <a:pt x="1346" y="2134"/>
                  </a:cubicBezTo>
                  <a:cubicBezTo>
                    <a:pt x="1685" y="1911"/>
                    <a:pt x="2039" y="1725"/>
                    <a:pt x="2392" y="1544"/>
                  </a:cubicBezTo>
                  <a:cubicBezTo>
                    <a:pt x="2479" y="1496"/>
                    <a:pt x="2569" y="1456"/>
                    <a:pt x="2659" y="1413"/>
                  </a:cubicBezTo>
                  <a:lnTo>
                    <a:pt x="2927" y="1285"/>
                  </a:lnTo>
                  <a:cubicBezTo>
                    <a:pt x="3016" y="1240"/>
                    <a:pt x="3109" y="1202"/>
                    <a:pt x="3201" y="1162"/>
                  </a:cubicBezTo>
                  <a:lnTo>
                    <a:pt x="3477" y="1041"/>
                  </a:lnTo>
                  <a:cubicBezTo>
                    <a:pt x="3568" y="999"/>
                    <a:pt x="3664" y="964"/>
                    <a:pt x="3757" y="926"/>
                  </a:cubicBezTo>
                  <a:lnTo>
                    <a:pt x="4041" y="814"/>
                  </a:lnTo>
                  <a:lnTo>
                    <a:pt x="4112" y="786"/>
                  </a:lnTo>
                  <a:lnTo>
                    <a:pt x="4185" y="761"/>
                  </a:lnTo>
                  <a:lnTo>
                    <a:pt x="4331" y="710"/>
                  </a:lnTo>
                  <a:lnTo>
                    <a:pt x="4622" y="609"/>
                  </a:lnTo>
                  <a:cubicBezTo>
                    <a:pt x="4818" y="545"/>
                    <a:pt x="5020" y="488"/>
                    <a:pt x="5219" y="428"/>
                  </a:cubicBezTo>
                  <a:cubicBezTo>
                    <a:pt x="5422" y="376"/>
                    <a:pt x="5626" y="325"/>
                    <a:pt x="5831" y="276"/>
                  </a:cubicBezTo>
                  <a:cubicBezTo>
                    <a:pt x="6656" y="93"/>
                    <a:pt x="7516" y="-1"/>
                    <a:pt x="8371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Freeform: Shape 13">
              <a:extLst>
                <a:ext uri="{FF2B5EF4-FFF2-40B4-BE49-F238E27FC236}">
                  <a16:creationId xmlns:a16="http://schemas.microsoft.com/office/drawing/2014/main" id="{7A033D1D-A5C2-60C9-FE6E-4640B5D0A1E7}"/>
                </a:ext>
              </a:extLst>
            </p:cNvPr>
            <p:cNvSpPr/>
            <p:nvPr/>
          </p:nvSpPr>
          <p:spPr>
            <a:xfrm>
              <a:off x="0" y="46256"/>
              <a:ext cx="5215813" cy="6107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4" h="21049" extrusionOk="0">
                  <a:moveTo>
                    <a:pt x="7563" y="0"/>
                  </a:moveTo>
                  <a:cubicBezTo>
                    <a:pt x="8744" y="-2"/>
                    <a:pt x="9977" y="149"/>
                    <a:pt x="11294" y="449"/>
                  </a:cubicBezTo>
                  <a:cubicBezTo>
                    <a:pt x="14773" y="1244"/>
                    <a:pt x="17560" y="3130"/>
                    <a:pt x="19261" y="5544"/>
                  </a:cubicBezTo>
                  <a:cubicBezTo>
                    <a:pt x="20992" y="8001"/>
                    <a:pt x="21600" y="11005"/>
                    <a:pt x="20670" y="13960"/>
                  </a:cubicBezTo>
                  <a:cubicBezTo>
                    <a:pt x="19749" y="16890"/>
                    <a:pt x="16803" y="17573"/>
                    <a:pt x="13898" y="18967"/>
                  </a:cubicBezTo>
                  <a:cubicBezTo>
                    <a:pt x="10994" y="20362"/>
                    <a:pt x="8115" y="21598"/>
                    <a:pt x="4604" y="20797"/>
                  </a:cubicBezTo>
                  <a:cubicBezTo>
                    <a:pt x="3168" y="20469"/>
                    <a:pt x="1940" y="19956"/>
                    <a:pt x="880" y="19297"/>
                  </a:cubicBezTo>
                  <a:lnTo>
                    <a:pt x="0" y="18679"/>
                  </a:lnTo>
                  <a:lnTo>
                    <a:pt x="0" y="15757"/>
                  </a:lnTo>
                  <a:lnTo>
                    <a:pt x="73" y="15852"/>
                  </a:lnTo>
                  <a:cubicBezTo>
                    <a:pt x="502" y="16360"/>
                    <a:pt x="959" y="16805"/>
                    <a:pt x="1450" y="17192"/>
                  </a:cubicBezTo>
                  <a:cubicBezTo>
                    <a:pt x="2514" y="18032"/>
                    <a:pt x="3737" y="18601"/>
                    <a:pt x="5190" y="18933"/>
                  </a:cubicBezTo>
                  <a:cubicBezTo>
                    <a:pt x="6368" y="19202"/>
                    <a:pt x="7513" y="19176"/>
                    <a:pt x="8792" y="18855"/>
                  </a:cubicBezTo>
                  <a:cubicBezTo>
                    <a:pt x="10111" y="18523"/>
                    <a:pt x="11462" y="17899"/>
                    <a:pt x="12733" y="17289"/>
                  </a:cubicBezTo>
                  <a:cubicBezTo>
                    <a:pt x="13326" y="17004"/>
                    <a:pt x="13903" y="16755"/>
                    <a:pt x="14462" y="16513"/>
                  </a:cubicBezTo>
                  <a:cubicBezTo>
                    <a:pt x="15542" y="16046"/>
                    <a:pt x="16476" y="15642"/>
                    <a:pt x="17176" y="15140"/>
                  </a:cubicBezTo>
                  <a:cubicBezTo>
                    <a:pt x="17827" y="14673"/>
                    <a:pt x="18215" y="14153"/>
                    <a:pt x="18436" y="13451"/>
                  </a:cubicBezTo>
                  <a:cubicBezTo>
                    <a:pt x="18811" y="12259"/>
                    <a:pt x="18893" y="11040"/>
                    <a:pt x="18679" y="9829"/>
                  </a:cubicBezTo>
                  <a:cubicBezTo>
                    <a:pt x="18472" y="8657"/>
                    <a:pt x="17999" y="7542"/>
                    <a:pt x="17274" y="6513"/>
                  </a:cubicBezTo>
                  <a:cubicBezTo>
                    <a:pt x="15812" y="4438"/>
                    <a:pt x="13479" y="2946"/>
                    <a:pt x="10706" y="2314"/>
                  </a:cubicBezTo>
                  <a:cubicBezTo>
                    <a:pt x="9218" y="1974"/>
                    <a:pt x="7898" y="1863"/>
                    <a:pt x="6672" y="1975"/>
                  </a:cubicBezTo>
                  <a:cubicBezTo>
                    <a:pt x="5469" y="2085"/>
                    <a:pt x="4308" y="2416"/>
                    <a:pt x="3123" y="2985"/>
                  </a:cubicBezTo>
                  <a:cubicBezTo>
                    <a:pt x="2298" y="3380"/>
                    <a:pt x="1968" y="3649"/>
                    <a:pt x="1754" y="3859"/>
                  </a:cubicBezTo>
                  <a:cubicBezTo>
                    <a:pt x="1450" y="4158"/>
                    <a:pt x="1182" y="4563"/>
                    <a:pt x="812" y="5124"/>
                  </a:cubicBezTo>
                  <a:cubicBezTo>
                    <a:pt x="634" y="5392"/>
                    <a:pt x="432" y="5698"/>
                    <a:pt x="190" y="6044"/>
                  </a:cubicBezTo>
                  <a:lnTo>
                    <a:pt x="0" y="6313"/>
                  </a:lnTo>
                  <a:lnTo>
                    <a:pt x="0" y="2589"/>
                  </a:lnTo>
                  <a:lnTo>
                    <a:pt x="28" y="2560"/>
                  </a:lnTo>
                  <a:cubicBezTo>
                    <a:pt x="476" y="2129"/>
                    <a:pt x="1051" y="1742"/>
                    <a:pt x="1959" y="1306"/>
                  </a:cubicBezTo>
                  <a:cubicBezTo>
                    <a:pt x="3774" y="434"/>
                    <a:pt x="5595" y="5"/>
                    <a:pt x="7563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Freeform: Shape 14">
              <a:extLst>
                <a:ext uri="{FF2B5EF4-FFF2-40B4-BE49-F238E27FC236}">
                  <a16:creationId xmlns:a16="http://schemas.microsoft.com/office/drawing/2014/main" id="{2414E09A-ECB7-FFEC-AC8D-1ACB6305D181}"/>
                </a:ext>
              </a:extLst>
            </p:cNvPr>
            <p:cNvSpPr/>
            <p:nvPr/>
          </p:nvSpPr>
          <p:spPr>
            <a:xfrm>
              <a:off x="-1" y="68222"/>
              <a:ext cx="5217958" cy="6100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3" h="21050" extrusionOk="0">
                  <a:moveTo>
                    <a:pt x="7896" y="1"/>
                  </a:moveTo>
                  <a:cubicBezTo>
                    <a:pt x="9054" y="-7"/>
                    <a:pt x="10263" y="138"/>
                    <a:pt x="11553" y="433"/>
                  </a:cubicBezTo>
                  <a:cubicBezTo>
                    <a:pt x="14962" y="1212"/>
                    <a:pt x="17684" y="3086"/>
                    <a:pt x="19338" y="5492"/>
                  </a:cubicBezTo>
                  <a:cubicBezTo>
                    <a:pt x="21022" y="7942"/>
                    <a:pt x="21600" y="10942"/>
                    <a:pt x="20670" y="13902"/>
                  </a:cubicBezTo>
                  <a:cubicBezTo>
                    <a:pt x="19749" y="16835"/>
                    <a:pt x="16855" y="17530"/>
                    <a:pt x="13997" y="18937"/>
                  </a:cubicBezTo>
                  <a:cubicBezTo>
                    <a:pt x="11140" y="20344"/>
                    <a:pt x="8308" y="21593"/>
                    <a:pt x="4869" y="20807"/>
                  </a:cubicBezTo>
                  <a:cubicBezTo>
                    <a:pt x="2994" y="20379"/>
                    <a:pt x="1483" y="19619"/>
                    <a:pt x="242" y="18622"/>
                  </a:cubicBezTo>
                  <a:lnTo>
                    <a:pt x="0" y="18405"/>
                  </a:lnTo>
                  <a:lnTo>
                    <a:pt x="0" y="14514"/>
                  </a:lnTo>
                  <a:lnTo>
                    <a:pt x="235" y="14873"/>
                  </a:lnTo>
                  <a:cubicBezTo>
                    <a:pt x="801" y="15702"/>
                    <a:pt x="1419" y="16382"/>
                    <a:pt x="2107" y="16935"/>
                  </a:cubicBezTo>
                  <a:cubicBezTo>
                    <a:pt x="3090" y="17726"/>
                    <a:pt x="4223" y="18260"/>
                    <a:pt x="5572" y="18568"/>
                  </a:cubicBezTo>
                  <a:cubicBezTo>
                    <a:pt x="7943" y="19109"/>
                    <a:pt x="9996" y="18230"/>
                    <a:pt x="12638" y="16929"/>
                  </a:cubicBezTo>
                  <a:cubicBezTo>
                    <a:pt x="13230" y="16637"/>
                    <a:pt x="13802" y="16383"/>
                    <a:pt x="14355" y="16137"/>
                  </a:cubicBezTo>
                  <a:cubicBezTo>
                    <a:pt x="15394" y="15676"/>
                    <a:pt x="16290" y="15278"/>
                    <a:pt x="16940" y="14802"/>
                  </a:cubicBezTo>
                  <a:cubicBezTo>
                    <a:pt x="17516" y="14381"/>
                    <a:pt x="17846" y="13932"/>
                    <a:pt x="18044" y="13301"/>
                  </a:cubicBezTo>
                  <a:cubicBezTo>
                    <a:pt x="18403" y="12158"/>
                    <a:pt x="18487" y="10992"/>
                    <a:pt x="18293" y="9833"/>
                  </a:cubicBezTo>
                  <a:cubicBezTo>
                    <a:pt x="18106" y="8712"/>
                    <a:pt x="17668" y="7646"/>
                    <a:pt x="16993" y="6665"/>
                  </a:cubicBezTo>
                  <a:cubicBezTo>
                    <a:pt x="15632" y="4684"/>
                    <a:pt x="13449" y="3266"/>
                    <a:pt x="10849" y="2672"/>
                  </a:cubicBezTo>
                  <a:cubicBezTo>
                    <a:pt x="8097" y="2043"/>
                    <a:pt x="5973" y="2242"/>
                    <a:pt x="3749" y="3338"/>
                  </a:cubicBezTo>
                  <a:cubicBezTo>
                    <a:pt x="2997" y="3708"/>
                    <a:pt x="2705" y="3948"/>
                    <a:pt x="2519" y="4134"/>
                  </a:cubicBezTo>
                  <a:cubicBezTo>
                    <a:pt x="2248" y="4405"/>
                    <a:pt x="1992" y="4797"/>
                    <a:pt x="1638" y="5340"/>
                  </a:cubicBezTo>
                  <a:cubicBezTo>
                    <a:pt x="1283" y="5884"/>
                    <a:pt x="829" y="6580"/>
                    <a:pt x="162" y="7451"/>
                  </a:cubicBezTo>
                  <a:lnTo>
                    <a:pt x="0" y="7659"/>
                  </a:lnTo>
                  <a:lnTo>
                    <a:pt x="0" y="3160"/>
                  </a:lnTo>
                  <a:lnTo>
                    <a:pt x="237" y="2858"/>
                  </a:lnTo>
                  <a:cubicBezTo>
                    <a:pt x="718" y="2314"/>
                    <a:pt x="1318" y="1858"/>
                    <a:pt x="2390" y="1330"/>
                  </a:cubicBezTo>
                  <a:cubicBezTo>
                    <a:pt x="4176" y="451"/>
                    <a:pt x="5965" y="13"/>
                    <a:pt x="7896" y="1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Freeform: Shape 15">
              <a:extLst>
                <a:ext uri="{FF2B5EF4-FFF2-40B4-BE49-F238E27FC236}">
                  <a16:creationId xmlns:a16="http://schemas.microsoft.com/office/drawing/2014/main" id="{DF007124-92F0-4242-B053-CB058F00EA47}"/>
                </a:ext>
              </a:extLst>
            </p:cNvPr>
            <p:cNvSpPr/>
            <p:nvPr/>
          </p:nvSpPr>
          <p:spPr>
            <a:xfrm>
              <a:off x="0" y="68222"/>
              <a:ext cx="5217959" cy="6100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3" h="21050" extrusionOk="0">
                  <a:moveTo>
                    <a:pt x="7896" y="1"/>
                  </a:moveTo>
                  <a:cubicBezTo>
                    <a:pt x="9054" y="-7"/>
                    <a:pt x="10263" y="138"/>
                    <a:pt x="11553" y="433"/>
                  </a:cubicBezTo>
                  <a:cubicBezTo>
                    <a:pt x="14962" y="1212"/>
                    <a:pt x="17684" y="3086"/>
                    <a:pt x="19338" y="5492"/>
                  </a:cubicBezTo>
                  <a:cubicBezTo>
                    <a:pt x="21022" y="7942"/>
                    <a:pt x="21600" y="10942"/>
                    <a:pt x="20670" y="13902"/>
                  </a:cubicBezTo>
                  <a:cubicBezTo>
                    <a:pt x="19749" y="16835"/>
                    <a:pt x="16855" y="17530"/>
                    <a:pt x="13997" y="18937"/>
                  </a:cubicBezTo>
                  <a:cubicBezTo>
                    <a:pt x="11140" y="20344"/>
                    <a:pt x="8308" y="21593"/>
                    <a:pt x="4869" y="20807"/>
                  </a:cubicBezTo>
                  <a:cubicBezTo>
                    <a:pt x="2994" y="20379"/>
                    <a:pt x="1483" y="19619"/>
                    <a:pt x="242" y="18622"/>
                  </a:cubicBezTo>
                  <a:lnTo>
                    <a:pt x="0" y="18405"/>
                  </a:lnTo>
                  <a:lnTo>
                    <a:pt x="0" y="15278"/>
                  </a:lnTo>
                  <a:lnTo>
                    <a:pt x="453" y="15883"/>
                  </a:lnTo>
                  <a:cubicBezTo>
                    <a:pt x="871" y="16389"/>
                    <a:pt x="1317" y="16831"/>
                    <a:pt x="1796" y="17217"/>
                  </a:cubicBezTo>
                  <a:cubicBezTo>
                    <a:pt x="2835" y="18052"/>
                    <a:pt x="4032" y="18616"/>
                    <a:pt x="5455" y="18941"/>
                  </a:cubicBezTo>
                  <a:cubicBezTo>
                    <a:pt x="6609" y="19205"/>
                    <a:pt x="7732" y="19174"/>
                    <a:pt x="8988" y="18848"/>
                  </a:cubicBezTo>
                  <a:cubicBezTo>
                    <a:pt x="10285" y="18509"/>
                    <a:pt x="11614" y="17880"/>
                    <a:pt x="12864" y="17265"/>
                  </a:cubicBezTo>
                  <a:cubicBezTo>
                    <a:pt x="13448" y="16977"/>
                    <a:pt x="14016" y="16725"/>
                    <a:pt x="14565" y="16481"/>
                  </a:cubicBezTo>
                  <a:cubicBezTo>
                    <a:pt x="15628" y="16010"/>
                    <a:pt x="16546" y="15602"/>
                    <a:pt x="17236" y="15096"/>
                  </a:cubicBezTo>
                  <a:cubicBezTo>
                    <a:pt x="17877" y="14627"/>
                    <a:pt x="18261" y="14105"/>
                    <a:pt x="18482" y="13402"/>
                  </a:cubicBezTo>
                  <a:cubicBezTo>
                    <a:pt x="18857" y="12209"/>
                    <a:pt x="18944" y="10990"/>
                    <a:pt x="18742" y="9780"/>
                  </a:cubicBezTo>
                  <a:cubicBezTo>
                    <a:pt x="18546" y="8609"/>
                    <a:pt x="18089" y="7496"/>
                    <a:pt x="17384" y="6470"/>
                  </a:cubicBezTo>
                  <a:cubicBezTo>
                    <a:pt x="15962" y="4402"/>
                    <a:pt x="13682" y="2921"/>
                    <a:pt x="10966" y="2300"/>
                  </a:cubicBezTo>
                  <a:cubicBezTo>
                    <a:pt x="9508" y="1967"/>
                    <a:pt x="8214" y="1862"/>
                    <a:pt x="7011" y="1979"/>
                  </a:cubicBezTo>
                  <a:cubicBezTo>
                    <a:pt x="5830" y="2094"/>
                    <a:pt x="4689" y="2430"/>
                    <a:pt x="3523" y="3004"/>
                  </a:cubicBezTo>
                  <a:cubicBezTo>
                    <a:pt x="2712" y="3403"/>
                    <a:pt x="2386" y="3673"/>
                    <a:pt x="2175" y="3884"/>
                  </a:cubicBezTo>
                  <a:cubicBezTo>
                    <a:pt x="1874" y="4184"/>
                    <a:pt x="1609" y="4590"/>
                    <a:pt x="1242" y="5152"/>
                  </a:cubicBezTo>
                  <a:cubicBezTo>
                    <a:pt x="949" y="5602"/>
                    <a:pt x="588" y="6155"/>
                    <a:pt x="95" y="6824"/>
                  </a:cubicBezTo>
                  <a:lnTo>
                    <a:pt x="0" y="6951"/>
                  </a:lnTo>
                  <a:lnTo>
                    <a:pt x="0" y="3160"/>
                  </a:lnTo>
                  <a:lnTo>
                    <a:pt x="237" y="2858"/>
                  </a:lnTo>
                  <a:cubicBezTo>
                    <a:pt x="718" y="2314"/>
                    <a:pt x="1318" y="1858"/>
                    <a:pt x="2390" y="1330"/>
                  </a:cubicBezTo>
                  <a:cubicBezTo>
                    <a:pt x="4176" y="451"/>
                    <a:pt x="5965" y="13"/>
                    <a:pt x="7896" y="1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7074207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accent5">
                <a:lumMod val="40000"/>
                <a:lumOff val="60000"/>
              </a:schemeClr>
            </a:gs>
            <a:gs pos="51000">
              <a:schemeClr val="accent1">
                <a:lumMod val="61459"/>
                <a:lumOff val="38541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>
          <a:noFill/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ln w="12700">
          <a:miter lim="400000"/>
        </a:ln>
        <a:extLst>
          <a:ext uri="{C572A759-6A51-4108-AA02-DFA0A04FC94B}">
            <ma14:wrappingTextBoxFlag xmlns="" xmlns:m="http://schemas.openxmlformats.org/officeDocument/2006/math" xmlns:a14="http://schemas.microsoft.com/office/drawing/2010/main" xmlns:ma14="http://schemas.microsoft.com/office/mac/drawingml/2011/main" xmlns:p="http://schemas.openxmlformats.org/presentationml/2006/main" xmlns:r="http://schemas.openxmlformats.org/officeDocument/2006/relationships" val="1"/>
          </a:ext>
        </a:extLst>
      </a:spPr>
      <a:bodyPr wrap="square" lIns="45719" rIns="45719">
        <a:spAutoFit/>
      </a:bodyPr>
      <a:lstStyle>
        <a:defPPr marL="800100" indent="-342900" algn="l">
          <a:spcBef>
            <a:spcPts val="500"/>
          </a:spcBef>
          <a:buFont typeface="Arial" panose="020B0604020202020204" pitchFamily="34" charset="0"/>
          <a:buChar char="•"/>
          <a:defRPr sz="2400" dirty="0" err="1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9-tokams _ STRESP" id="{52EEB613-D942-EA45-90DC-B83A134E2F04}" vid="{09BC4248-4E02-EF42-8673-1E2D6F03402B}"/>
    </a:ext>
  </a:extLst>
</a:theme>
</file>

<file path=ppt/theme/theme2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878040C7C36E4AAA98E082F1ABC0D0" ma:contentTypeVersion="14" ma:contentTypeDescription="Create a new document." ma:contentTypeScope="" ma:versionID="ddadaa5cf074fd450588ad23c7bdb7dc">
  <xsd:schema xmlns:xsd="http://www.w3.org/2001/XMLSchema" xmlns:xs="http://www.w3.org/2001/XMLSchema" xmlns:p="http://schemas.microsoft.com/office/2006/metadata/properties" xmlns:ns2="648cc1b7-76b3-4b8c-a2b4-790c2aaedb88" xmlns:ns3="4c6cd78a-3c25-4275-8b70-82efd19aeb85" targetNamespace="http://schemas.microsoft.com/office/2006/metadata/properties" ma:root="true" ma:fieldsID="fc8fca533e6cc32346dbb0ae9518f222" ns2:_="" ns3:_="">
    <xsd:import namespace="648cc1b7-76b3-4b8c-a2b4-790c2aaedb88"/>
    <xsd:import namespace="4c6cd78a-3c25-4275-8b70-82efd19aeb8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cc1b7-76b3-4b8c-a2b4-790c2aaedb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dee11391-bdff-4962-ac8c-5d8544a2ed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6cd78a-3c25-4275-8b70-82efd19aeb8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5c15d30-6e35-4336-96da-e8b3c32f50c3}" ma:internalName="TaxCatchAll" ma:showField="CatchAllData" ma:web="4c6cd78a-3c25-4275-8b70-82efd19aeb8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48cc1b7-76b3-4b8c-a2b4-790c2aaedb88">
      <Terms xmlns="http://schemas.microsoft.com/office/infopath/2007/PartnerControls"/>
    </lcf76f155ced4ddcb4097134ff3c332f>
    <TaxCatchAll xmlns="4c6cd78a-3c25-4275-8b70-82efd19aeb85" xsi:nil="true"/>
  </documentManagement>
</p:properties>
</file>

<file path=customXml/itemProps1.xml><?xml version="1.0" encoding="utf-8"?>
<ds:datastoreItem xmlns:ds="http://schemas.openxmlformats.org/officeDocument/2006/customXml" ds:itemID="{750BE569-0726-4CE2-BA15-06D977E3234C}"/>
</file>

<file path=customXml/itemProps2.xml><?xml version="1.0" encoding="utf-8"?>
<ds:datastoreItem xmlns:ds="http://schemas.openxmlformats.org/officeDocument/2006/customXml" ds:itemID="{159761AB-3062-4603-BF34-B85DDB12F65A}"/>
</file>

<file path=customXml/itemProps3.xml><?xml version="1.0" encoding="utf-8"?>
<ds:datastoreItem xmlns:ds="http://schemas.openxmlformats.org/officeDocument/2006/customXml" ds:itemID="{611B1A20-3A59-4EA7-A6AB-93923C2A966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835</Words>
  <Application>Microsoft Office PowerPoint</Application>
  <PresentationFormat>Widescreen</PresentationFormat>
  <Paragraphs>73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Arial Black</vt:lpstr>
      <vt:lpstr>Arial Narrow</vt:lpstr>
      <vt:lpstr>Calibri</vt:lpstr>
      <vt:lpstr>Crimson Roman</vt:lpstr>
      <vt:lpstr>Crimson Text</vt:lpstr>
      <vt:lpstr>Symbol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KLAUSIMAI DARBUI POROSE</vt:lpstr>
      <vt:lpstr>KĄ DARYTI, KAI EMOCIJOS YRA LABAI STIPRIOS?</vt:lpstr>
      <vt:lpstr>„AŠ KALBA“. KAS TAI?</vt:lpstr>
      <vt:lpstr>„AŠ KALBA“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Ieva Daniunaite</cp:lastModifiedBy>
  <cp:revision>21</cp:revision>
  <dcterms:modified xsi:type="dcterms:W3CDTF">2025-01-07T04:54:53Z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0x01010000878040C7C36E4AAA98E082F1ABC0D0</vt:lpwstr>
  </property>
</Properties>
</file>