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61" r:id="rId3"/>
    <p:sldId id="277" r:id="rId4"/>
    <p:sldId id="269" r:id="rId5"/>
    <p:sldId id="300" r:id="rId6"/>
    <p:sldId id="299" r:id="rId7"/>
    <p:sldId id="270" r:id="rId8"/>
    <p:sldId id="285" r:id="rId9"/>
    <p:sldId id="271" r:id="rId10"/>
    <p:sldId id="301" r:id="rId11"/>
    <p:sldId id="302" r:id="rId12"/>
    <p:sldId id="303" r:id="rId13"/>
    <p:sldId id="263" r:id="rId14"/>
    <p:sldId id="304" r:id="rId15"/>
    <p:sldId id="295" r:id="rId16"/>
    <p:sldId id="305" r:id="rId17"/>
    <p:sldId id="272" r:id="rId18"/>
    <p:sldId id="273" r:id="rId1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BF2E"/>
    <a:srgbClr val="BD3332"/>
    <a:srgbClr val="58AF46"/>
    <a:srgbClr val="183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50"/>
    <p:restoredTop sz="94699"/>
  </p:normalViewPr>
  <p:slideViewPr>
    <p:cSldViewPr snapToGrid="0">
      <p:cViewPr varScale="1">
        <p:scale>
          <a:sx n="130" d="100"/>
          <a:sy n="130" d="100"/>
        </p:scale>
        <p:origin x="224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Shape 7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35" name="Shape 7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2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30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izio cap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istitution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4215" y="230840"/>
            <a:ext cx="1361582" cy="459963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magine 13" descr="Immagin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01700" y="984250"/>
            <a:ext cx="10723035" cy="465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800" y="-177799"/>
            <a:ext cx="1473200" cy="779356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magine 15" descr="Immagin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94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2875" y="6211582"/>
            <a:ext cx="1278918" cy="382669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14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15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25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26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ctangle 6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sp>
        <p:nvSpPr>
          <p:cNvPr id="238" name="Rectangle 7"/>
          <p:cNvSpPr txBox="1"/>
          <p:nvPr/>
        </p:nvSpPr>
        <p:spPr>
          <a:xfrm>
            <a:off x="6022937" y="3244333"/>
            <a:ext cx="167653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-webkit-standard"/>
                <a:ea typeface="-webkit-standard"/>
                <a:cs typeface="-webkit-standard"/>
                <a:sym typeface="-webkit-standard"/>
              </a:defRPr>
            </a:lvl1pPr>
          </a:lstStyle>
          <a:p>
            <a:r>
              <a:t> </a:t>
            </a:r>
          </a:p>
        </p:txBody>
      </p:sp>
      <p:pic>
        <p:nvPicPr>
          <p:cNvPr id="239" name="Picture 2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278"/>
            <a:ext cx="12192000" cy="68692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16" y="1665226"/>
            <a:ext cx="4114802" cy="1911929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2"/>
            <a:ext cx="12328376" cy="6934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magine 10" descr="Immagin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081021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magine 11" descr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443" y="3608387"/>
            <a:ext cx="10464400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9578" y="2188333"/>
            <a:ext cx="2192840" cy="738238"/>
          </a:xfrm>
          <a:prstGeom prst="rect">
            <a:avLst/>
          </a:prstGeom>
          <a:ln w="12700">
            <a:miter lim="400000"/>
          </a:ln>
        </p:spPr>
      </p:pic>
      <p:sp>
        <p:nvSpPr>
          <p:cNvPr id="25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12" y="6289257"/>
            <a:ext cx="11468201" cy="1791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Immagine 8" descr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5994" y="4832858"/>
            <a:ext cx="1900011" cy="185211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Immagine 4" descr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3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25631"/>
            <a:ext cx="1332000" cy="2038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93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4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948928"/>
            <a:ext cx="1471243" cy="19090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0610"/>
            <a:ext cx="1368001" cy="1797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16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59398"/>
            <a:ext cx="1368001" cy="183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7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54640"/>
            <a:ext cx="1548000" cy="2003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7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38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" y="5012518"/>
            <a:ext cx="1368001" cy="177568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9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9799"/>
            <a:ext cx="1260001" cy="2068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Immagine 2" descr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Immagine 5" descr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31478"/>
            <a:ext cx="1800001" cy="19265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1" name="Immagine 6" descr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70" name="Immagine 5" descr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Immagine 7" descr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72" name="Immagine 8" descr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Immagine 3" descr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11" y="6289257"/>
            <a:ext cx="10464401" cy="16350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9" name="Immagine 10" descr="Immagin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665" y="467195"/>
            <a:ext cx="10161648" cy="1587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0" name="Immagine 6" descr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4132" y="4852573"/>
            <a:ext cx="2168246" cy="2113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91" name="Immagine 7" descr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1967" y="253635"/>
            <a:ext cx="1305419" cy="439480"/>
          </a:xfrm>
          <a:prstGeom prst="rect">
            <a:avLst/>
          </a:prstGeom>
          <a:ln w="12700">
            <a:miter lim="400000"/>
          </a:ln>
        </p:spPr>
      </p:pic>
      <p:sp>
        <p:nvSpPr>
          <p:cNvPr id="3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xfrm>
            <a:off x="947803" y="3246361"/>
            <a:ext cx="10741774" cy="2240039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895606" y="5921828"/>
            <a:ext cx="8846166" cy="267062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631849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126370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895550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2527401" algn="ctr">
              <a:buSzTx/>
              <a:buFontTx/>
              <a:buNone/>
              <a:defRPr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itle Text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0" y="0"/>
            <a:ext cx="1271" cy="127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6" cy="33308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-243156" y="0"/>
            <a:ext cx="244426" cy="241648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18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 0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4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 algn="ctr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55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6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8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3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4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4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718457" indent="-261257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1219200" indent="-30480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17373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2194560" indent="-365760"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8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5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r>
              <a:t>Title Text</a:t>
            </a:r>
          </a:p>
        </p:txBody>
      </p:sp>
      <p:sp>
        <p:nvSpPr>
          <p:cNvPr id="517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  <a:lvl2pPr marL="0" indent="4572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2pPr>
            <a:lvl3pPr marL="0" indent="9144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3pPr>
            <a:lvl4pPr marL="0" indent="13716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4pPr>
            <a:lvl5pPr marL="0" indent="1828800">
              <a:buSzTx/>
              <a:buFontTx/>
              <a:buNone/>
              <a:defRPr sz="1600"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eutra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Only Title_2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Title Text"/>
          <p:cNvSpPr txBox="1">
            <a:spLocks noGrp="1"/>
          </p:cNvSpPr>
          <p:nvPr>
            <p:ph type="title"/>
          </p:nvPr>
        </p:nvSpPr>
        <p:spPr>
          <a:xfrm>
            <a:off x="615678" y="1000630"/>
            <a:ext cx="10960932" cy="1267166"/>
          </a:xfrm>
          <a:prstGeom prst="rect">
            <a:avLst/>
          </a:prstGeom>
        </p:spPr>
        <p:txBody>
          <a:bodyPr lIns="15390" tIns="15390" rIns="15390" bIns="15390"/>
          <a:lstStyle>
            <a:lvl1pPr>
              <a:lnSpc>
                <a:spcPts val="4700"/>
              </a:lnSpc>
              <a:defRPr sz="51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0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3467">
            <a:off x="10888187" y="-243321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8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8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10529">
            <a:off x="-465562" y="5742601"/>
            <a:ext cx="2174007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57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866866" y="-502256"/>
            <a:ext cx="2174006" cy="1616569"/>
          </a:xfrm>
          <a:prstGeom prst="rect">
            <a:avLst/>
          </a:prstGeom>
          <a:ln w="12700">
            <a:miter lim="400000"/>
          </a:ln>
        </p:spPr>
      </p:pic>
      <p:sp>
        <p:nvSpPr>
          <p:cNvPr id="5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8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8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34208">
            <a:off x="-468630" y="5936429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8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Rettango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23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pic>
        <p:nvPicPr>
          <p:cNvPr id="596" name="Immagine 7" descr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300" y="5990551"/>
            <a:ext cx="1340569" cy="654512"/>
          </a:xfrm>
          <a:prstGeom prst="rect">
            <a:avLst/>
          </a:prstGeom>
          <a:ln w="12700">
            <a:miter lim="400000"/>
          </a:ln>
        </p:spPr>
      </p:pic>
      <p:pic>
        <p:nvPicPr>
          <p:cNvPr id="597" name="Immagine 9" descr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94976">
            <a:off x="10972003" y="-288944"/>
            <a:ext cx="1844751" cy="1003762"/>
          </a:xfrm>
          <a:prstGeom prst="rect">
            <a:avLst/>
          </a:prstGeom>
          <a:ln w="12700">
            <a:miter lim="400000"/>
          </a:ln>
        </p:spPr>
      </p:pic>
      <p:sp>
        <p:nvSpPr>
          <p:cNvPr id="5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06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4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6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7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9" name="Segnaposto testo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66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68" name="Segnaposto immagine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6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Title Text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678" name="Immagine 4" descr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79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819" y="6320513"/>
            <a:ext cx="1170913" cy="350352"/>
          </a:xfrm>
          <a:prstGeom prst="rect">
            <a:avLst/>
          </a:prstGeom>
          <a:ln w="12700">
            <a:miter lim="400000"/>
          </a:ln>
        </p:spPr>
      </p:pic>
      <p:sp>
        <p:nvSpPr>
          <p:cNvPr id="6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Title Tex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6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189" algn="ctr">
              <a:buSzTx/>
              <a:buFontTx/>
              <a:buNone/>
              <a:defRPr sz="2400"/>
            </a:lvl2pPr>
            <a:lvl3pPr marL="0" indent="914377" algn="ctr">
              <a:buSzTx/>
              <a:buFontTx/>
              <a:buNone/>
              <a:defRPr sz="2400"/>
            </a:lvl3pPr>
            <a:lvl4pPr marL="0" indent="1371565" algn="ctr">
              <a:buSzTx/>
              <a:buFontTx/>
              <a:buNone/>
              <a:defRPr sz="2400"/>
            </a:lvl4pPr>
            <a:lvl5pPr marL="0" indent="1828754" algn="ctr">
              <a:buSzTx/>
              <a:buFontTx/>
              <a:buNone/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Segnaposto immagine 4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Click to Edit title"/>
          <p:cNvSpPr txBox="1">
            <a:spLocks noGrp="1"/>
          </p:cNvSpPr>
          <p:nvPr>
            <p:ph type="title" hasCustomPrompt="1"/>
          </p:nvPr>
        </p:nvSpPr>
        <p:spPr>
          <a:xfrm>
            <a:off x="4151086" y="348343"/>
            <a:ext cx="5399316" cy="711201"/>
          </a:xfrm>
          <a:prstGeom prst="rect">
            <a:avLst/>
          </a:prstGeom>
        </p:spPr>
        <p:txBody>
          <a:bodyPr anchor="b"/>
          <a:lstStyle>
            <a:lvl1pPr algn="ctr">
              <a:defRPr sz="3200">
                <a:latin typeface="Crimson Roman"/>
                <a:ea typeface="Crimson Roman"/>
                <a:cs typeface="Crimson Roman"/>
                <a:sym typeface="Crimson Roman"/>
              </a:defRPr>
            </a:lvl1pPr>
          </a:lstStyle>
          <a:p>
            <a:r>
              <a:t>Click to Edit title</a:t>
            </a:r>
          </a:p>
        </p:txBody>
      </p:sp>
      <p:sp>
        <p:nvSpPr>
          <p:cNvPr id="705" name="Body Level One…"/>
          <p:cNvSpPr txBox="1">
            <a:spLocks noGrp="1"/>
          </p:cNvSpPr>
          <p:nvPr>
            <p:ph type="body" idx="1"/>
          </p:nvPr>
        </p:nvSpPr>
        <p:spPr>
          <a:xfrm>
            <a:off x="928688" y="1582057"/>
            <a:ext cx="9521826" cy="4934632"/>
          </a:xfrm>
          <a:prstGeom prst="rect">
            <a:avLst/>
          </a:prstGeom>
        </p:spPr>
        <p:txBody>
          <a:bodyPr/>
          <a:lstStyle>
            <a:lvl1pPr>
              <a:defRPr>
                <a:latin typeface="Crimson Roman"/>
                <a:ea typeface="Crimson Roman"/>
                <a:cs typeface="Crimson Roman"/>
                <a:sym typeface="Crimson Roman"/>
              </a:defRPr>
            </a:lvl1pPr>
            <a:lvl2pPr>
              <a:defRPr>
                <a:latin typeface="Crimson Roman"/>
                <a:ea typeface="Crimson Roman"/>
                <a:cs typeface="Crimson Roman"/>
                <a:sym typeface="Crimson Roman"/>
              </a:defRPr>
            </a:lvl2pPr>
            <a:lvl3pPr>
              <a:defRPr>
                <a:latin typeface="Crimson Roman"/>
                <a:ea typeface="Crimson Roman"/>
                <a:cs typeface="Crimson Roman"/>
                <a:sym typeface="Crimson Roman"/>
              </a:defRPr>
            </a:lvl3pPr>
            <a:lvl4pPr>
              <a:defRPr>
                <a:latin typeface="Crimson Roman"/>
                <a:ea typeface="Crimson Roman"/>
                <a:cs typeface="Crimson Roman"/>
                <a:sym typeface="Crimson Roman"/>
              </a:defRPr>
            </a:lvl4pPr>
            <a:lvl5pPr>
              <a:defRPr>
                <a:latin typeface="Crimson Roman"/>
                <a:ea typeface="Crimson Roman"/>
                <a:cs typeface="Crimson Roman"/>
                <a:sym typeface="Crimson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9694" y="6286468"/>
            <a:ext cx="1021477" cy="411552"/>
          </a:xfrm>
          <a:prstGeom prst="rect">
            <a:avLst/>
          </a:prstGeom>
          <a:ln w="12700">
            <a:miter lim="400000"/>
          </a:ln>
        </p:spPr>
      </p:pic>
      <p:sp>
        <p:nvSpPr>
          <p:cNvPr id="7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 princip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6" name="Segnaposto testo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9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105594" y="6398438"/>
            <a:ext cx="248207" cy="2809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7" descr="Immagine 7"/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10475300" y="5990549"/>
            <a:ext cx="1340569" cy="65451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magine 9" descr="Immagine 9"/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 rot="834208">
            <a:off x="-396501" y="6028502"/>
            <a:ext cx="1687034" cy="91251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rimson Text"/>
                <a:ea typeface="Crimson Text"/>
                <a:cs typeface="Crimson Text"/>
                <a:sym typeface="Crimson Text Roma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7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6" r:id="rId67"/>
    <p:sldLayoutId id="2147483717" r:id="rId68"/>
    <p:sldLayoutId id="2147483718" r:id="rId69"/>
    <p:sldLayoutId id="2147483719" r:id="rId70"/>
    <p:sldLayoutId id="2147483720" r:id="rId71"/>
    <p:sldLayoutId id="2147483721" r:id="rId72"/>
    <p:sldLayoutId id="2147483722" r:id="rId73"/>
    <p:sldLayoutId id="2147483723" r:id="rId74"/>
    <p:sldLayoutId id="2147483724" r:id="rId75"/>
    <p:sldLayoutId id="2147483725" r:id="rId76"/>
    <p:sldLayoutId id="2147483726" r:id="rId77"/>
    <p:sldLayoutId id="2147483727" r:id="rId7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rimson Text"/>
          <a:ea typeface="Crimson Text"/>
          <a:cs typeface="Crimson Text"/>
          <a:sym typeface="Crimson Text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rimson Text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galbasau.lt/" TargetMode="External"/><Relationship Id="rId2" Type="http://schemas.openxmlformats.org/officeDocument/2006/relationships/hyperlink" Target="http://www.tuesi.lt/" TargetMode="Externa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26DB1BF-CB05-7E0E-006F-81FDDFA1D0C2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38" name="CasellaDiTesto 10"/>
          <p:cNvSpPr txBox="1"/>
          <p:nvPr/>
        </p:nvSpPr>
        <p:spPr>
          <a:xfrm>
            <a:off x="4125625" y="3805261"/>
            <a:ext cx="3966150" cy="326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n-GB" dirty="0" err="1">
                <a:solidFill>
                  <a:schemeClr val="bg1"/>
                </a:solidFill>
              </a:rPr>
              <a:t>Pagalba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sau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ir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kitam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739" name="8 klasė"/>
          <p:cNvSpPr txBox="1"/>
          <p:nvPr/>
        </p:nvSpPr>
        <p:spPr>
          <a:xfrm>
            <a:off x="5573810" y="6067505"/>
            <a:ext cx="1058942" cy="383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lnSpc>
                <a:spcPct val="90000"/>
              </a:lnSpc>
              <a:defRPr sz="2100">
                <a:solidFill>
                  <a:schemeClr val="accent1">
                    <a:satOff val="-3547"/>
                    <a:lumOff val="-10352"/>
                  </a:schemeClr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>
              <a:spcBef>
                <a:spcPts val="0"/>
              </a:spcBef>
            </a:pPr>
            <a:r>
              <a:rPr lang="lt-LT" dirty="0">
                <a:solidFill>
                  <a:schemeClr val="tx2">
                    <a:lumMod val="40000"/>
                    <a:lumOff val="60000"/>
                  </a:schemeClr>
                </a:solidFill>
              </a:rPr>
              <a:t>10 klasė</a:t>
            </a:r>
          </a:p>
        </p:txBody>
      </p:sp>
      <p:sp>
        <p:nvSpPr>
          <p:cNvPr id="740" name="TextBox 1"/>
          <p:cNvSpPr txBox="1"/>
          <p:nvPr/>
        </p:nvSpPr>
        <p:spPr>
          <a:xfrm>
            <a:off x="4316362" y="2760081"/>
            <a:ext cx="3437362" cy="7848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</a:rPr>
              <a:t>EMOCIJOS</a:t>
            </a:r>
            <a:endParaRPr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64B712-4474-6D18-709E-6DAE0E0E9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738" y="25400"/>
            <a:ext cx="686941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167BE55-031E-986D-7F2F-04341C150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720" y="25400"/>
            <a:ext cx="6869411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58EEF-4D56-4B4E-CC49-62BC37D9B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A8F1D5-551B-DA00-A71F-0195782E62D2}"/>
              </a:ext>
            </a:extLst>
          </p:cNvPr>
          <p:cNvSpPr/>
          <p:nvPr/>
        </p:nvSpPr>
        <p:spPr>
          <a:xfrm>
            <a:off x="0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BEE03E-AE86-3DD6-4BE7-0E8EC38D9325}"/>
              </a:ext>
            </a:extLst>
          </p:cNvPr>
          <p:cNvSpPr/>
          <p:nvPr/>
        </p:nvSpPr>
        <p:spPr>
          <a:xfrm>
            <a:off x="10949835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2ACEA6-885B-E1CF-5D90-88486E1BBC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38" t="31608" r="3468" b="9760"/>
          <a:stretch/>
        </p:blipFill>
        <p:spPr>
          <a:xfrm>
            <a:off x="1368512" y="1934819"/>
            <a:ext cx="9439145" cy="4200938"/>
          </a:xfrm>
          <a:prstGeom prst="rect">
            <a:avLst/>
          </a:prstGeom>
        </p:spPr>
      </p:pic>
      <p:sp>
        <p:nvSpPr>
          <p:cNvPr id="7" name="CasellaDiTesto 16">
            <a:extLst>
              <a:ext uri="{FF2B5EF4-FFF2-40B4-BE49-F238E27FC236}">
                <a16:creationId xmlns:a16="http://schemas.microsoft.com/office/drawing/2014/main" id="{8794262C-B08B-C418-E043-E869A8DD191A}"/>
              </a:ext>
            </a:extLst>
          </p:cNvPr>
          <p:cNvSpPr txBox="1"/>
          <p:nvPr/>
        </p:nvSpPr>
        <p:spPr>
          <a:xfrm>
            <a:off x="3063166" y="544519"/>
            <a:ext cx="580062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en-GB" dirty="0"/>
              <a:t>Kaip </a:t>
            </a:r>
            <a:r>
              <a:rPr lang="en-GB" dirty="0" err="1"/>
              <a:t>reaguoti</a:t>
            </a:r>
            <a:r>
              <a:rPr lang="en-GB" dirty="0"/>
              <a:t>, </a:t>
            </a:r>
            <a:r>
              <a:rPr lang="en-GB" dirty="0" err="1"/>
              <a:t>draugei</a:t>
            </a:r>
            <a:r>
              <a:rPr lang="en-GB" dirty="0"/>
              <a:t>(-</a:t>
            </a:r>
            <a:r>
              <a:rPr lang="en-GB" dirty="0" err="1"/>
              <a:t>ui</a:t>
            </a:r>
            <a:r>
              <a:rPr lang="en-GB" dirty="0"/>
              <a:t>) </a:t>
            </a:r>
            <a:br>
              <a:rPr lang="en-GB" dirty="0"/>
            </a:br>
            <a:r>
              <a:rPr lang="en-GB" dirty="0" err="1"/>
              <a:t>prireikus</a:t>
            </a:r>
            <a:r>
              <a:rPr lang="en-GB" dirty="0"/>
              <a:t> </a:t>
            </a:r>
            <a:r>
              <a:rPr lang="en-GB" dirty="0" err="1"/>
              <a:t>pagalbos</a:t>
            </a:r>
            <a:r>
              <a:rPr lang="en-GB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2811394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5F323-0245-513A-8C8D-F326ECF8B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D2EA9EA-2BB4-6FD3-D243-6DFC80E78E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38" t="20696" r="3468" b="9759"/>
          <a:stretch/>
        </p:blipFill>
        <p:spPr>
          <a:xfrm>
            <a:off x="551734" y="502245"/>
            <a:ext cx="11088531" cy="585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46421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94A1D-1685-F6C3-3878-08DC96641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B80FD4-C858-7567-84DA-A77AD33BF2A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751" b="9519"/>
          <a:stretch/>
        </p:blipFill>
        <p:spPr>
          <a:xfrm>
            <a:off x="118782" y="609599"/>
            <a:ext cx="11954435" cy="589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0663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>
            <a:extLst>
              <a:ext uri="{FF2B5EF4-FFF2-40B4-BE49-F238E27FC236}">
                <a16:creationId xmlns:a16="http://schemas.microsoft.com/office/drawing/2014/main" id="{F7112779-0381-C219-364D-CF114624AB16}"/>
              </a:ext>
            </a:extLst>
          </p:cNvPr>
          <p:cNvGrpSpPr/>
          <p:nvPr/>
        </p:nvGrpSpPr>
        <p:grpSpPr>
          <a:xfrm>
            <a:off x="-830247" y="449200"/>
            <a:ext cx="5217960" cy="6239661"/>
            <a:chOff x="0" y="1"/>
            <a:chExt cx="5217958" cy="6239660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B4AE6F81-A584-E6C2-789D-2F6B2549A0F7}"/>
                </a:ext>
              </a:extLst>
            </p:cNvPr>
            <p:cNvSpPr/>
            <p:nvPr/>
          </p:nvSpPr>
          <p:spPr>
            <a:xfrm>
              <a:off x="-1" y="1"/>
              <a:ext cx="5187200" cy="6239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558" extrusionOk="0">
                  <a:moveTo>
                    <a:pt x="8371" y="0"/>
                  </a:moveTo>
                  <a:cubicBezTo>
                    <a:pt x="9226" y="1"/>
                    <a:pt x="10073" y="90"/>
                    <a:pt x="10889" y="244"/>
                  </a:cubicBezTo>
                  <a:lnTo>
                    <a:pt x="11195" y="305"/>
                  </a:lnTo>
                  <a:lnTo>
                    <a:pt x="11347" y="336"/>
                  </a:lnTo>
                  <a:lnTo>
                    <a:pt x="11497" y="371"/>
                  </a:lnTo>
                  <a:lnTo>
                    <a:pt x="11796" y="444"/>
                  </a:lnTo>
                  <a:cubicBezTo>
                    <a:pt x="11896" y="469"/>
                    <a:pt x="11995" y="492"/>
                    <a:pt x="12094" y="522"/>
                  </a:cubicBezTo>
                  <a:cubicBezTo>
                    <a:pt x="12294" y="580"/>
                    <a:pt x="12493" y="635"/>
                    <a:pt x="12689" y="698"/>
                  </a:cubicBezTo>
                  <a:lnTo>
                    <a:pt x="13272" y="899"/>
                  </a:lnTo>
                  <a:lnTo>
                    <a:pt x="13840" y="1124"/>
                  </a:lnTo>
                  <a:cubicBezTo>
                    <a:pt x="14026" y="1204"/>
                    <a:pt x="14210" y="1287"/>
                    <a:pt x="14394" y="1368"/>
                  </a:cubicBezTo>
                  <a:cubicBezTo>
                    <a:pt x="14576" y="1452"/>
                    <a:pt x="14753" y="1545"/>
                    <a:pt x="14932" y="1632"/>
                  </a:cubicBezTo>
                  <a:cubicBezTo>
                    <a:pt x="15023" y="1674"/>
                    <a:pt x="15108" y="1724"/>
                    <a:pt x="15196" y="1771"/>
                  </a:cubicBezTo>
                  <a:lnTo>
                    <a:pt x="15456" y="1913"/>
                  </a:lnTo>
                  <a:cubicBezTo>
                    <a:pt x="16145" y="2297"/>
                    <a:pt x="16794" y="2724"/>
                    <a:pt x="17398" y="3189"/>
                  </a:cubicBezTo>
                  <a:cubicBezTo>
                    <a:pt x="18002" y="3654"/>
                    <a:pt x="18566" y="4153"/>
                    <a:pt x="19070" y="4693"/>
                  </a:cubicBezTo>
                  <a:cubicBezTo>
                    <a:pt x="19200" y="4825"/>
                    <a:pt x="19316" y="4966"/>
                    <a:pt x="19435" y="5106"/>
                  </a:cubicBezTo>
                  <a:cubicBezTo>
                    <a:pt x="19558" y="5243"/>
                    <a:pt x="19664" y="5388"/>
                    <a:pt x="19775" y="5532"/>
                  </a:cubicBezTo>
                  <a:lnTo>
                    <a:pt x="19857" y="5640"/>
                  </a:lnTo>
                  <a:lnTo>
                    <a:pt x="19899" y="5694"/>
                  </a:lnTo>
                  <a:lnTo>
                    <a:pt x="19937" y="5750"/>
                  </a:lnTo>
                  <a:lnTo>
                    <a:pt x="20090" y="5972"/>
                  </a:lnTo>
                  <a:cubicBezTo>
                    <a:pt x="20141" y="6046"/>
                    <a:pt x="20195" y="6118"/>
                    <a:pt x="20243" y="6194"/>
                  </a:cubicBezTo>
                  <a:lnTo>
                    <a:pt x="20386" y="6421"/>
                  </a:lnTo>
                  <a:cubicBezTo>
                    <a:pt x="20433" y="6497"/>
                    <a:pt x="20483" y="6571"/>
                    <a:pt x="20528" y="6648"/>
                  </a:cubicBezTo>
                  <a:lnTo>
                    <a:pt x="20657" y="6881"/>
                  </a:lnTo>
                  <a:cubicBezTo>
                    <a:pt x="20700" y="6958"/>
                    <a:pt x="20744" y="7035"/>
                    <a:pt x="20784" y="7114"/>
                  </a:cubicBezTo>
                  <a:lnTo>
                    <a:pt x="20897" y="7352"/>
                  </a:lnTo>
                  <a:lnTo>
                    <a:pt x="21006" y="7591"/>
                  </a:lnTo>
                  <a:lnTo>
                    <a:pt x="21099" y="7835"/>
                  </a:lnTo>
                  <a:cubicBezTo>
                    <a:pt x="21130" y="7916"/>
                    <a:pt x="21159" y="7997"/>
                    <a:pt x="21189" y="8079"/>
                  </a:cubicBezTo>
                  <a:cubicBezTo>
                    <a:pt x="21216" y="8161"/>
                    <a:pt x="21239" y="8244"/>
                    <a:pt x="21264" y="8326"/>
                  </a:cubicBezTo>
                  <a:cubicBezTo>
                    <a:pt x="21463" y="8987"/>
                    <a:pt x="21563" y="9664"/>
                    <a:pt x="21581" y="10338"/>
                  </a:cubicBezTo>
                  <a:cubicBezTo>
                    <a:pt x="21600" y="11012"/>
                    <a:pt x="21535" y="11681"/>
                    <a:pt x="21425" y="12341"/>
                  </a:cubicBezTo>
                  <a:cubicBezTo>
                    <a:pt x="21393" y="12506"/>
                    <a:pt x="21361" y="12669"/>
                    <a:pt x="21332" y="12834"/>
                  </a:cubicBezTo>
                  <a:cubicBezTo>
                    <a:pt x="21293" y="12997"/>
                    <a:pt x="21254" y="13160"/>
                    <a:pt x="21217" y="13323"/>
                  </a:cubicBezTo>
                  <a:lnTo>
                    <a:pt x="21203" y="13385"/>
                  </a:lnTo>
                  <a:lnTo>
                    <a:pt x="21186" y="13445"/>
                  </a:lnTo>
                  <a:lnTo>
                    <a:pt x="21152" y="13567"/>
                  </a:lnTo>
                  <a:lnTo>
                    <a:pt x="21085" y="13810"/>
                  </a:lnTo>
                  <a:cubicBezTo>
                    <a:pt x="21073" y="13850"/>
                    <a:pt x="21064" y="13891"/>
                    <a:pt x="21051" y="13932"/>
                  </a:cubicBezTo>
                  <a:lnTo>
                    <a:pt x="21011" y="14055"/>
                  </a:lnTo>
                  <a:lnTo>
                    <a:pt x="20972" y="14178"/>
                  </a:lnTo>
                  <a:cubicBezTo>
                    <a:pt x="20957" y="14219"/>
                    <a:pt x="20941" y="14260"/>
                    <a:pt x="20926" y="14300"/>
                  </a:cubicBezTo>
                  <a:cubicBezTo>
                    <a:pt x="20804" y="14627"/>
                    <a:pt x="20651" y="14949"/>
                    <a:pt x="20461" y="15261"/>
                  </a:cubicBezTo>
                  <a:cubicBezTo>
                    <a:pt x="20272" y="15573"/>
                    <a:pt x="20046" y="15873"/>
                    <a:pt x="19791" y="16157"/>
                  </a:cubicBezTo>
                  <a:cubicBezTo>
                    <a:pt x="19277" y="16726"/>
                    <a:pt x="18644" y="17216"/>
                    <a:pt x="17986" y="17640"/>
                  </a:cubicBezTo>
                  <a:cubicBezTo>
                    <a:pt x="17326" y="18065"/>
                    <a:pt x="16642" y="18425"/>
                    <a:pt x="15981" y="18760"/>
                  </a:cubicBezTo>
                  <a:cubicBezTo>
                    <a:pt x="15649" y="18928"/>
                    <a:pt x="15322" y="19089"/>
                    <a:pt x="15007" y="19255"/>
                  </a:cubicBezTo>
                  <a:lnTo>
                    <a:pt x="14517" y="19512"/>
                  </a:lnTo>
                  <a:cubicBezTo>
                    <a:pt x="14348" y="19599"/>
                    <a:pt x="14178" y="19686"/>
                    <a:pt x="14005" y="19773"/>
                  </a:cubicBezTo>
                  <a:cubicBezTo>
                    <a:pt x="13316" y="20117"/>
                    <a:pt x="12592" y="20445"/>
                    <a:pt x="11815" y="20728"/>
                  </a:cubicBezTo>
                  <a:cubicBezTo>
                    <a:pt x="11040" y="21010"/>
                    <a:pt x="10209" y="21247"/>
                    <a:pt x="9331" y="21395"/>
                  </a:cubicBezTo>
                  <a:cubicBezTo>
                    <a:pt x="8454" y="21544"/>
                    <a:pt x="7527" y="21599"/>
                    <a:pt x="6613" y="21527"/>
                  </a:cubicBezTo>
                  <a:lnTo>
                    <a:pt x="6442" y="21514"/>
                  </a:lnTo>
                  <a:cubicBezTo>
                    <a:pt x="6385" y="21508"/>
                    <a:pt x="6329" y="21502"/>
                    <a:pt x="6272" y="21496"/>
                  </a:cubicBezTo>
                  <a:lnTo>
                    <a:pt x="6102" y="21477"/>
                  </a:lnTo>
                  <a:cubicBezTo>
                    <a:pt x="6045" y="21470"/>
                    <a:pt x="5989" y="21461"/>
                    <a:pt x="5933" y="21453"/>
                  </a:cubicBezTo>
                  <a:cubicBezTo>
                    <a:pt x="5820" y="21437"/>
                    <a:pt x="5707" y="21421"/>
                    <a:pt x="5596" y="21400"/>
                  </a:cubicBezTo>
                  <a:cubicBezTo>
                    <a:pt x="5485" y="21379"/>
                    <a:pt x="5373" y="21361"/>
                    <a:pt x="5264" y="21337"/>
                  </a:cubicBezTo>
                  <a:lnTo>
                    <a:pt x="5099" y="21301"/>
                  </a:lnTo>
                  <a:cubicBezTo>
                    <a:pt x="5044" y="21290"/>
                    <a:pt x="4989" y="21278"/>
                    <a:pt x="4937" y="21264"/>
                  </a:cubicBezTo>
                  <a:lnTo>
                    <a:pt x="4624" y="21183"/>
                  </a:lnTo>
                  <a:lnTo>
                    <a:pt x="4310" y="21101"/>
                  </a:lnTo>
                  <a:cubicBezTo>
                    <a:pt x="4206" y="21073"/>
                    <a:pt x="4104" y="21037"/>
                    <a:pt x="4001" y="21006"/>
                  </a:cubicBezTo>
                  <a:cubicBezTo>
                    <a:pt x="3178" y="20750"/>
                    <a:pt x="2382" y="20419"/>
                    <a:pt x="1645" y="20015"/>
                  </a:cubicBezTo>
                  <a:lnTo>
                    <a:pt x="1104" y="19699"/>
                  </a:lnTo>
                  <a:cubicBezTo>
                    <a:pt x="1058" y="19674"/>
                    <a:pt x="1016" y="19644"/>
                    <a:pt x="973" y="19616"/>
                  </a:cubicBezTo>
                  <a:lnTo>
                    <a:pt x="844" y="19531"/>
                  </a:lnTo>
                  <a:lnTo>
                    <a:pt x="586" y="19361"/>
                  </a:lnTo>
                  <a:cubicBezTo>
                    <a:pt x="543" y="19332"/>
                    <a:pt x="500" y="19304"/>
                    <a:pt x="460" y="19273"/>
                  </a:cubicBezTo>
                  <a:cubicBezTo>
                    <a:pt x="440" y="19258"/>
                    <a:pt x="418" y="19244"/>
                    <a:pt x="398" y="19229"/>
                  </a:cubicBezTo>
                  <a:cubicBezTo>
                    <a:pt x="378" y="19213"/>
                    <a:pt x="360" y="19195"/>
                    <a:pt x="341" y="19179"/>
                  </a:cubicBezTo>
                  <a:lnTo>
                    <a:pt x="116" y="18980"/>
                  </a:lnTo>
                  <a:cubicBezTo>
                    <a:pt x="80" y="18946"/>
                    <a:pt x="41" y="18914"/>
                    <a:pt x="6" y="18880"/>
                  </a:cubicBezTo>
                  <a:lnTo>
                    <a:pt x="0" y="18874"/>
                  </a:lnTo>
                  <a:lnTo>
                    <a:pt x="0" y="16309"/>
                  </a:lnTo>
                  <a:lnTo>
                    <a:pt x="456" y="16711"/>
                  </a:lnTo>
                  <a:cubicBezTo>
                    <a:pt x="721" y="16921"/>
                    <a:pt x="996" y="17117"/>
                    <a:pt x="1277" y="17300"/>
                  </a:cubicBezTo>
                  <a:lnTo>
                    <a:pt x="1490" y="17435"/>
                  </a:lnTo>
                  <a:lnTo>
                    <a:pt x="1595" y="17502"/>
                  </a:lnTo>
                  <a:cubicBezTo>
                    <a:pt x="1630" y="17525"/>
                    <a:pt x="1668" y="17545"/>
                    <a:pt x="1704" y="17566"/>
                  </a:cubicBezTo>
                  <a:lnTo>
                    <a:pt x="1922" y="17690"/>
                  </a:lnTo>
                  <a:cubicBezTo>
                    <a:pt x="1940" y="17700"/>
                    <a:pt x="1958" y="17710"/>
                    <a:pt x="1976" y="17721"/>
                  </a:cubicBezTo>
                  <a:cubicBezTo>
                    <a:pt x="1993" y="17732"/>
                    <a:pt x="2008" y="17746"/>
                    <a:pt x="2024" y="17758"/>
                  </a:cubicBezTo>
                  <a:cubicBezTo>
                    <a:pt x="2056" y="17782"/>
                    <a:pt x="2091" y="17803"/>
                    <a:pt x="2126" y="17825"/>
                  </a:cubicBezTo>
                  <a:lnTo>
                    <a:pt x="2333" y="17956"/>
                  </a:lnTo>
                  <a:lnTo>
                    <a:pt x="2436" y="18021"/>
                  </a:lnTo>
                  <a:cubicBezTo>
                    <a:pt x="2471" y="18043"/>
                    <a:pt x="2504" y="18066"/>
                    <a:pt x="2541" y="18085"/>
                  </a:cubicBezTo>
                  <a:lnTo>
                    <a:pt x="2974" y="18323"/>
                  </a:lnTo>
                  <a:cubicBezTo>
                    <a:pt x="3563" y="18625"/>
                    <a:pt x="4195" y="18865"/>
                    <a:pt x="4854" y="19049"/>
                  </a:cubicBezTo>
                  <a:cubicBezTo>
                    <a:pt x="4937" y="19072"/>
                    <a:pt x="5017" y="19099"/>
                    <a:pt x="5101" y="19119"/>
                  </a:cubicBezTo>
                  <a:lnTo>
                    <a:pt x="5354" y="19178"/>
                  </a:lnTo>
                  <a:lnTo>
                    <a:pt x="5606" y="19238"/>
                  </a:lnTo>
                  <a:cubicBezTo>
                    <a:pt x="5648" y="19249"/>
                    <a:pt x="5689" y="19257"/>
                    <a:pt x="5730" y="19265"/>
                  </a:cubicBezTo>
                  <a:lnTo>
                    <a:pt x="5852" y="19289"/>
                  </a:lnTo>
                  <a:cubicBezTo>
                    <a:pt x="5933" y="19306"/>
                    <a:pt x="6015" y="19317"/>
                    <a:pt x="6096" y="19331"/>
                  </a:cubicBezTo>
                  <a:cubicBezTo>
                    <a:pt x="6178" y="19346"/>
                    <a:pt x="6260" y="19355"/>
                    <a:pt x="6341" y="19366"/>
                  </a:cubicBezTo>
                  <a:cubicBezTo>
                    <a:pt x="6382" y="19372"/>
                    <a:pt x="6422" y="19378"/>
                    <a:pt x="6463" y="19383"/>
                  </a:cubicBezTo>
                  <a:lnTo>
                    <a:pt x="6709" y="19408"/>
                  </a:lnTo>
                  <a:lnTo>
                    <a:pt x="6832" y="19417"/>
                  </a:lnTo>
                  <a:cubicBezTo>
                    <a:pt x="7487" y="19466"/>
                    <a:pt x="8147" y="19438"/>
                    <a:pt x="8811" y="19332"/>
                  </a:cubicBezTo>
                  <a:cubicBezTo>
                    <a:pt x="9475" y="19227"/>
                    <a:pt x="10140" y="19046"/>
                    <a:pt x="10808" y="18821"/>
                  </a:cubicBezTo>
                  <a:cubicBezTo>
                    <a:pt x="11475" y="18596"/>
                    <a:pt x="12145" y="18327"/>
                    <a:pt x="12828" y="18047"/>
                  </a:cubicBezTo>
                  <a:lnTo>
                    <a:pt x="13876" y="17612"/>
                  </a:lnTo>
                  <a:cubicBezTo>
                    <a:pt x="14245" y="17463"/>
                    <a:pt x="14613" y="17323"/>
                    <a:pt x="14978" y="17193"/>
                  </a:cubicBezTo>
                  <a:cubicBezTo>
                    <a:pt x="15708" y="16932"/>
                    <a:pt x="16429" y="16714"/>
                    <a:pt x="17110" y="16468"/>
                  </a:cubicBezTo>
                  <a:cubicBezTo>
                    <a:pt x="17451" y="16345"/>
                    <a:pt x="17782" y="16215"/>
                    <a:pt x="18096" y="16066"/>
                  </a:cubicBezTo>
                  <a:cubicBezTo>
                    <a:pt x="18411" y="15917"/>
                    <a:pt x="18708" y="15749"/>
                    <a:pt x="18976" y="15553"/>
                  </a:cubicBezTo>
                  <a:cubicBezTo>
                    <a:pt x="19246" y="15359"/>
                    <a:pt x="19486" y="15137"/>
                    <a:pt x="19690" y="14891"/>
                  </a:cubicBezTo>
                  <a:cubicBezTo>
                    <a:pt x="19894" y="14645"/>
                    <a:pt x="20062" y="14376"/>
                    <a:pt x="20191" y="14092"/>
                  </a:cubicBezTo>
                  <a:lnTo>
                    <a:pt x="20239" y="13986"/>
                  </a:lnTo>
                  <a:lnTo>
                    <a:pt x="20281" y="13877"/>
                  </a:lnTo>
                  <a:lnTo>
                    <a:pt x="20323" y="13767"/>
                  </a:lnTo>
                  <a:cubicBezTo>
                    <a:pt x="20336" y="13730"/>
                    <a:pt x="20347" y="13692"/>
                    <a:pt x="20359" y="13654"/>
                  </a:cubicBezTo>
                  <a:lnTo>
                    <a:pt x="20429" y="13427"/>
                  </a:lnTo>
                  <a:lnTo>
                    <a:pt x="20463" y="13312"/>
                  </a:lnTo>
                  <a:lnTo>
                    <a:pt x="20480" y="13255"/>
                  </a:lnTo>
                  <a:lnTo>
                    <a:pt x="20492" y="13198"/>
                  </a:lnTo>
                  <a:cubicBezTo>
                    <a:pt x="20527" y="13043"/>
                    <a:pt x="20561" y="12889"/>
                    <a:pt x="20590" y="12735"/>
                  </a:cubicBezTo>
                  <a:cubicBezTo>
                    <a:pt x="20612" y="12579"/>
                    <a:pt x="20631" y="12423"/>
                    <a:pt x="20650" y="12268"/>
                  </a:cubicBezTo>
                  <a:cubicBezTo>
                    <a:pt x="20708" y="11643"/>
                    <a:pt x="20663" y="11015"/>
                    <a:pt x="20553" y="10401"/>
                  </a:cubicBezTo>
                  <a:cubicBezTo>
                    <a:pt x="20443" y="9786"/>
                    <a:pt x="20265" y="9184"/>
                    <a:pt x="20043" y="8597"/>
                  </a:cubicBezTo>
                  <a:cubicBezTo>
                    <a:pt x="20015" y="8524"/>
                    <a:pt x="19990" y="8450"/>
                    <a:pt x="19961" y="8377"/>
                  </a:cubicBezTo>
                  <a:cubicBezTo>
                    <a:pt x="19929" y="8305"/>
                    <a:pt x="19897" y="8232"/>
                    <a:pt x="19867" y="8160"/>
                  </a:cubicBezTo>
                  <a:lnTo>
                    <a:pt x="19775" y="7942"/>
                  </a:lnTo>
                  <a:lnTo>
                    <a:pt x="19674" y="7727"/>
                  </a:lnTo>
                  <a:cubicBezTo>
                    <a:pt x="19640" y="7656"/>
                    <a:pt x="19608" y="7584"/>
                    <a:pt x="19575" y="7512"/>
                  </a:cubicBezTo>
                  <a:lnTo>
                    <a:pt x="19467" y="7299"/>
                  </a:lnTo>
                  <a:lnTo>
                    <a:pt x="19360" y="7086"/>
                  </a:lnTo>
                  <a:cubicBezTo>
                    <a:pt x="19323" y="7016"/>
                    <a:pt x="19281" y="6947"/>
                    <a:pt x="19241" y="6877"/>
                  </a:cubicBezTo>
                  <a:lnTo>
                    <a:pt x="19122" y="6669"/>
                  </a:lnTo>
                  <a:cubicBezTo>
                    <a:pt x="19081" y="6599"/>
                    <a:pt x="19034" y="6533"/>
                    <a:pt x="18990" y="6464"/>
                  </a:cubicBezTo>
                  <a:lnTo>
                    <a:pt x="18855" y="6262"/>
                  </a:lnTo>
                  <a:lnTo>
                    <a:pt x="18822" y="6211"/>
                  </a:lnTo>
                  <a:lnTo>
                    <a:pt x="18785" y="6162"/>
                  </a:lnTo>
                  <a:lnTo>
                    <a:pt x="18712" y="6064"/>
                  </a:lnTo>
                  <a:lnTo>
                    <a:pt x="18564" y="5867"/>
                  </a:lnTo>
                  <a:lnTo>
                    <a:pt x="18528" y="5817"/>
                  </a:lnTo>
                  <a:lnTo>
                    <a:pt x="18488" y="5770"/>
                  </a:lnTo>
                  <a:lnTo>
                    <a:pt x="18409" y="5674"/>
                  </a:lnTo>
                  <a:cubicBezTo>
                    <a:pt x="18304" y="5546"/>
                    <a:pt x="18203" y="5417"/>
                    <a:pt x="18088" y="5295"/>
                  </a:cubicBezTo>
                  <a:cubicBezTo>
                    <a:pt x="17645" y="4797"/>
                    <a:pt x="17145" y="4331"/>
                    <a:pt x="16584" y="3920"/>
                  </a:cubicBezTo>
                  <a:cubicBezTo>
                    <a:pt x="16023" y="3509"/>
                    <a:pt x="15408" y="3150"/>
                    <a:pt x="14754" y="2854"/>
                  </a:cubicBezTo>
                  <a:lnTo>
                    <a:pt x="14506" y="2746"/>
                  </a:lnTo>
                  <a:cubicBezTo>
                    <a:pt x="14423" y="2711"/>
                    <a:pt x="14343" y="2673"/>
                    <a:pt x="14256" y="2642"/>
                  </a:cubicBezTo>
                  <a:lnTo>
                    <a:pt x="14002" y="2547"/>
                  </a:lnTo>
                  <a:lnTo>
                    <a:pt x="13875" y="2500"/>
                  </a:lnTo>
                  <a:cubicBezTo>
                    <a:pt x="13833" y="2484"/>
                    <a:pt x="13791" y="2468"/>
                    <a:pt x="13747" y="2455"/>
                  </a:cubicBezTo>
                  <a:cubicBezTo>
                    <a:pt x="13573" y="2399"/>
                    <a:pt x="13401" y="2341"/>
                    <a:pt x="13228" y="2288"/>
                  </a:cubicBezTo>
                  <a:lnTo>
                    <a:pt x="12701" y="2144"/>
                  </a:lnTo>
                  <a:lnTo>
                    <a:pt x="12168" y="2020"/>
                  </a:lnTo>
                  <a:cubicBezTo>
                    <a:pt x="12080" y="1999"/>
                    <a:pt x="11988" y="1985"/>
                    <a:pt x="11899" y="1967"/>
                  </a:cubicBezTo>
                  <a:lnTo>
                    <a:pt x="11631" y="1915"/>
                  </a:lnTo>
                  <a:cubicBezTo>
                    <a:pt x="11543" y="1896"/>
                    <a:pt x="11450" y="1882"/>
                    <a:pt x="11358" y="1867"/>
                  </a:cubicBezTo>
                  <a:lnTo>
                    <a:pt x="11084" y="1822"/>
                  </a:lnTo>
                  <a:lnTo>
                    <a:pt x="10947" y="1798"/>
                  </a:lnTo>
                  <a:lnTo>
                    <a:pt x="10810" y="1780"/>
                  </a:lnTo>
                  <a:cubicBezTo>
                    <a:pt x="10719" y="1767"/>
                    <a:pt x="10628" y="1755"/>
                    <a:pt x="10537" y="1741"/>
                  </a:cubicBezTo>
                  <a:cubicBezTo>
                    <a:pt x="9808" y="1641"/>
                    <a:pt x="9083" y="1578"/>
                    <a:pt x="8364" y="1564"/>
                  </a:cubicBezTo>
                  <a:cubicBezTo>
                    <a:pt x="7645" y="1550"/>
                    <a:pt x="6930" y="1582"/>
                    <a:pt x="6219" y="1676"/>
                  </a:cubicBezTo>
                  <a:cubicBezTo>
                    <a:pt x="6042" y="1703"/>
                    <a:pt x="5865" y="1732"/>
                    <a:pt x="5688" y="1760"/>
                  </a:cubicBezTo>
                  <a:cubicBezTo>
                    <a:pt x="5513" y="1797"/>
                    <a:pt x="5336" y="1830"/>
                    <a:pt x="5160" y="1869"/>
                  </a:cubicBezTo>
                  <a:lnTo>
                    <a:pt x="4899" y="1936"/>
                  </a:lnTo>
                  <a:lnTo>
                    <a:pt x="4768" y="1969"/>
                  </a:lnTo>
                  <a:lnTo>
                    <a:pt x="4703" y="1986"/>
                  </a:lnTo>
                  <a:lnTo>
                    <a:pt x="4639" y="2005"/>
                  </a:lnTo>
                  <a:lnTo>
                    <a:pt x="4381" y="2083"/>
                  </a:lnTo>
                  <a:cubicBezTo>
                    <a:pt x="4295" y="2109"/>
                    <a:pt x="4208" y="2134"/>
                    <a:pt x="4124" y="2166"/>
                  </a:cubicBezTo>
                  <a:lnTo>
                    <a:pt x="3871" y="2257"/>
                  </a:lnTo>
                  <a:cubicBezTo>
                    <a:pt x="3786" y="2287"/>
                    <a:pt x="3701" y="2317"/>
                    <a:pt x="3619" y="2353"/>
                  </a:cubicBezTo>
                  <a:lnTo>
                    <a:pt x="3371" y="2456"/>
                  </a:lnTo>
                  <a:cubicBezTo>
                    <a:pt x="3289" y="2491"/>
                    <a:pt x="3205" y="2524"/>
                    <a:pt x="3126" y="2563"/>
                  </a:cubicBezTo>
                  <a:cubicBezTo>
                    <a:pt x="2804" y="2712"/>
                    <a:pt x="2492" y="2869"/>
                    <a:pt x="2216" y="3046"/>
                  </a:cubicBezTo>
                  <a:cubicBezTo>
                    <a:pt x="1932" y="3219"/>
                    <a:pt x="1693" y="3415"/>
                    <a:pt x="1474" y="3629"/>
                  </a:cubicBezTo>
                  <a:lnTo>
                    <a:pt x="1315" y="3794"/>
                  </a:lnTo>
                  <a:lnTo>
                    <a:pt x="1167" y="3973"/>
                  </a:lnTo>
                  <a:cubicBezTo>
                    <a:pt x="1116" y="4030"/>
                    <a:pt x="1071" y="4098"/>
                    <a:pt x="1023" y="4160"/>
                  </a:cubicBezTo>
                  <a:cubicBezTo>
                    <a:pt x="976" y="4224"/>
                    <a:pt x="929" y="4285"/>
                    <a:pt x="883" y="4354"/>
                  </a:cubicBezTo>
                  <a:cubicBezTo>
                    <a:pt x="700" y="4622"/>
                    <a:pt x="520" y="4904"/>
                    <a:pt x="336" y="5191"/>
                  </a:cubicBezTo>
                  <a:lnTo>
                    <a:pt x="0" y="5697"/>
                  </a:lnTo>
                  <a:lnTo>
                    <a:pt x="0" y="3299"/>
                  </a:lnTo>
                  <a:lnTo>
                    <a:pt x="181" y="3094"/>
                  </a:lnTo>
                  <a:cubicBezTo>
                    <a:pt x="249" y="3023"/>
                    <a:pt x="320" y="2953"/>
                    <a:pt x="391" y="2883"/>
                  </a:cubicBezTo>
                  <a:cubicBezTo>
                    <a:pt x="679" y="2608"/>
                    <a:pt x="1002" y="2348"/>
                    <a:pt x="1346" y="2134"/>
                  </a:cubicBezTo>
                  <a:cubicBezTo>
                    <a:pt x="1685" y="1911"/>
                    <a:pt x="2039" y="1725"/>
                    <a:pt x="2392" y="1544"/>
                  </a:cubicBezTo>
                  <a:cubicBezTo>
                    <a:pt x="2479" y="1496"/>
                    <a:pt x="2569" y="1456"/>
                    <a:pt x="2659" y="1413"/>
                  </a:cubicBezTo>
                  <a:lnTo>
                    <a:pt x="2927" y="1285"/>
                  </a:lnTo>
                  <a:cubicBezTo>
                    <a:pt x="3016" y="1240"/>
                    <a:pt x="3109" y="1202"/>
                    <a:pt x="3201" y="1162"/>
                  </a:cubicBezTo>
                  <a:lnTo>
                    <a:pt x="3477" y="1041"/>
                  </a:lnTo>
                  <a:cubicBezTo>
                    <a:pt x="3568" y="999"/>
                    <a:pt x="3664" y="964"/>
                    <a:pt x="3757" y="926"/>
                  </a:cubicBezTo>
                  <a:lnTo>
                    <a:pt x="4041" y="814"/>
                  </a:lnTo>
                  <a:lnTo>
                    <a:pt x="4112" y="786"/>
                  </a:lnTo>
                  <a:lnTo>
                    <a:pt x="4185" y="761"/>
                  </a:lnTo>
                  <a:lnTo>
                    <a:pt x="4331" y="710"/>
                  </a:lnTo>
                  <a:lnTo>
                    <a:pt x="4622" y="609"/>
                  </a:lnTo>
                  <a:cubicBezTo>
                    <a:pt x="4818" y="545"/>
                    <a:pt x="5020" y="488"/>
                    <a:pt x="5219" y="428"/>
                  </a:cubicBezTo>
                  <a:cubicBezTo>
                    <a:pt x="5422" y="376"/>
                    <a:pt x="5626" y="325"/>
                    <a:pt x="5831" y="276"/>
                  </a:cubicBezTo>
                  <a:cubicBezTo>
                    <a:pt x="6656" y="93"/>
                    <a:pt x="7516" y="-1"/>
                    <a:pt x="8371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4A3BA59C-3E0B-28CA-23CF-BBF86C94A434}"/>
                </a:ext>
              </a:extLst>
            </p:cNvPr>
            <p:cNvSpPr/>
            <p:nvPr/>
          </p:nvSpPr>
          <p:spPr>
            <a:xfrm>
              <a:off x="0" y="46256"/>
              <a:ext cx="5215813" cy="6107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4" h="21049" extrusionOk="0">
                  <a:moveTo>
                    <a:pt x="7563" y="0"/>
                  </a:moveTo>
                  <a:cubicBezTo>
                    <a:pt x="8744" y="-2"/>
                    <a:pt x="9977" y="149"/>
                    <a:pt x="11294" y="449"/>
                  </a:cubicBezTo>
                  <a:cubicBezTo>
                    <a:pt x="14773" y="1244"/>
                    <a:pt x="17560" y="3130"/>
                    <a:pt x="19261" y="5544"/>
                  </a:cubicBezTo>
                  <a:cubicBezTo>
                    <a:pt x="20992" y="8001"/>
                    <a:pt x="21600" y="11005"/>
                    <a:pt x="20670" y="13960"/>
                  </a:cubicBezTo>
                  <a:cubicBezTo>
                    <a:pt x="19749" y="16890"/>
                    <a:pt x="16803" y="17573"/>
                    <a:pt x="13898" y="18967"/>
                  </a:cubicBezTo>
                  <a:cubicBezTo>
                    <a:pt x="10994" y="20362"/>
                    <a:pt x="8115" y="21598"/>
                    <a:pt x="4604" y="20797"/>
                  </a:cubicBezTo>
                  <a:cubicBezTo>
                    <a:pt x="3168" y="20469"/>
                    <a:pt x="1940" y="19956"/>
                    <a:pt x="880" y="19297"/>
                  </a:cubicBezTo>
                  <a:lnTo>
                    <a:pt x="0" y="18679"/>
                  </a:lnTo>
                  <a:lnTo>
                    <a:pt x="0" y="15757"/>
                  </a:lnTo>
                  <a:lnTo>
                    <a:pt x="73" y="15852"/>
                  </a:lnTo>
                  <a:cubicBezTo>
                    <a:pt x="502" y="16360"/>
                    <a:pt x="959" y="16805"/>
                    <a:pt x="1450" y="17192"/>
                  </a:cubicBezTo>
                  <a:cubicBezTo>
                    <a:pt x="2514" y="18032"/>
                    <a:pt x="3737" y="18601"/>
                    <a:pt x="5190" y="18933"/>
                  </a:cubicBezTo>
                  <a:cubicBezTo>
                    <a:pt x="6368" y="19202"/>
                    <a:pt x="7513" y="19176"/>
                    <a:pt x="8792" y="18855"/>
                  </a:cubicBezTo>
                  <a:cubicBezTo>
                    <a:pt x="10111" y="18523"/>
                    <a:pt x="11462" y="17899"/>
                    <a:pt x="12733" y="17289"/>
                  </a:cubicBezTo>
                  <a:cubicBezTo>
                    <a:pt x="13326" y="17004"/>
                    <a:pt x="13903" y="16755"/>
                    <a:pt x="14462" y="16513"/>
                  </a:cubicBezTo>
                  <a:cubicBezTo>
                    <a:pt x="15542" y="16046"/>
                    <a:pt x="16476" y="15642"/>
                    <a:pt x="17176" y="15140"/>
                  </a:cubicBezTo>
                  <a:cubicBezTo>
                    <a:pt x="17827" y="14673"/>
                    <a:pt x="18215" y="14153"/>
                    <a:pt x="18436" y="13451"/>
                  </a:cubicBezTo>
                  <a:cubicBezTo>
                    <a:pt x="18811" y="12259"/>
                    <a:pt x="18893" y="11040"/>
                    <a:pt x="18679" y="9829"/>
                  </a:cubicBezTo>
                  <a:cubicBezTo>
                    <a:pt x="18472" y="8657"/>
                    <a:pt x="17999" y="7542"/>
                    <a:pt x="17274" y="6513"/>
                  </a:cubicBezTo>
                  <a:cubicBezTo>
                    <a:pt x="15812" y="4438"/>
                    <a:pt x="13479" y="2946"/>
                    <a:pt x="10706" y="2314"/>
                  </a:cubicBezTo>
                  <a:cubicBezTo>
                    <a:pt x="9218" y="1974"/>
                    <a:pt x="7898" y="1863"/>
                    <a:pt x="6672" y="1975"/>
                  </a:cubicBezTo>
                  <a:cubicBezTo>
                    <a:pt x="5469" y="2085"/>
                    <a:pt x="4308" y="2416"/>
                    <a:pt x="3123" y="2985"/>
                  </a:cubicBezTo>
                  <a:cubicBezTo>
                    <a:pt x="2298" y="3380"/>
                    <a:pt x="1968" y="3649"/>
                    <a:pt x="1754" y="3859"/>
                  </a:cubicBezTo>
                  <a:cubicBezTo>
                    <a:pt x="1450" y="4158"/>
                    <a:pt x="1182" y="4563"/>
                    <a:pt x="812" y="5124"/>
                  </a:cubicBezTo>
                  <a:cubicBezTo>
                    <a:pt x="634" y="5392"/>
                    <a:pt x="432" y="5698"/>
                    <a:pt x="190" y="6044"/>
                  </a:cubicBezTo>
                  <a:lnTo>
                    <a:pt x="0" y="6313"/>
                  </a:lnTo>
                  <a:lnTo>
                    <a:pt x="0" y="2589"/>
                  </a:lnTo>
                  <a:lnTo>
                    <a:pt x="28" y="2560"/>
                  </a:lnTo>
                  <a:cubicBezTo>
                    <a:pt x="476" y="2129"/>
                    <a:pt x="1051" y="1742"/>
                    <a:pt x="1959" y="1306"/>
                  </a:cubicBezTo>
                  <a:cubicBezTo>
                    <a:pt x="3774" y="434"/>
                    <a:pt x="5595" y="5"/>
                    <a:pt x="7563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E36DAE4B-1802-9997-C349-DBE28B0C0FED}"/>
                </a:ext>
              </a:extLst>
            </p:cNvPr>
            <p:cNvSpPr/>
            <p:nvPr/>
          </p:nvSpPr>
          <p:spPr>
            <a:xfrm>
              <a:off x="-1" y="68222"/>
              <a:ext cx="5217958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4514"/>
                  </a:lnTo>
                  <a:lnTo>
                    <a:pt x="235" y="14873"/>
                  </a:lnTo>
                  <a:cubicBezTo>
                    <a:pt x="801" y="15702"/>
                    <a:pt x="1419" y="16382"/>
                    <a:pt x="2107" y="16935"/>
                  </a:cubicBezTo>
                  <a:cubicBezTo>
                    <a:pt x="3090" y="17726"/>
                    <a:pt x="4223" y="18260"/>
                    <a:pt x="5572" y="18568"/>
                  </a:cubicBezTo>
                  <a:cubicBezTo>
                    <a:pt x="7943" y="19109"/>
                    <a:pt x="9996" y="18230"/>
                    <a:pt x="12638" y="16929"/>
                  </a:cubicBezTo>
                  <a:cubicBezTo>
                    <a:pt x="13230" y="16637"/>
                    <a:pt x="13802" y="16383"/>
                    <a:pt x="14355" y="16137"/>
                  </a:cubicBezTo>
                  <a:cubicBezTo>
                    <a:pt x="15394" y="15676"/>
                    <a:pt x="16290" y="15278"/>
                    <a:pt x="16940" y="14802"/>
                  </a:cubicBezTo>
                  <a:cubicBezTo>
                    <a:pt x="17516" y="14381"/>
                    <a:pt x="17846" y="13932"/>
                    <a:pt x="18044" y="13301"/>
                  </a:cubicBezTo>
                  <a:cubicBezTo>
                    <a:pt x="18403" y="12158"/>
                    <a:pt x="18487" y="10992"/>
                    <a:pt x="18293" y="9833"/>
                  </a:cubicBezTo>
                  <a:cubicBezTo>
                    <a:pt x="18106" y="8712"/>
                    <a:pt x="17668" y="7646"/>
                    <a:pt x="16993" y="6665"/>
                  </a:cubicBezTo>
                  <a:cubicBezTo>
                    <a:pt x="15632" y="4684"/>
                    <a:pt x="13449" y="3266"/>
                    <a:pt x="10849" y="2672"/>
                  </a:cubicBezTo>
                  <a:cubicBezTo>
                    <a:pt x="8097" y="2043"/>
                    <a:pt x="5973" y="2242"/>
                    <a:pt x="3749" y="3338"/>
                  </a:cubicBezTo>
                  <a:cubicBezTo>
                    <a:pt x="2997" y="3708"/>
                    <a:pt x="2705" y="3948"/>
                    <a:pt x="2519" y="4134"/>
                  </a:cubicBezTo>
                  <a:cubicBezTo>
                    <a:pt x="2248" y="4405"/>
                    <a:pt x="1992" y="4797"/>
                    <a:pt x="1638" y="5340"/>
                  </a:cubicBezTo>
                  <a:cubicBezTo>
                    <a:pt x="1283" y="5884"/>
                    <a:pt x="829" y="6580"/>
                    <a:pt x="162" y="7451"/>
                  </a:cubicBezTo>
                  <a:lnTo>
                    <a:pt x="0" y="7659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385B292D-CA5B-F06F-AEE6-A4E86A04CE46}"/>
                </a:ext>
              </a:extLst>
            </p:cNvPr>
            <p:cNvSpPr/>
            <p:nvPr/>
          </p:nvSpPr>
          <p:spPr>
            <a:xfrm>
              <a:off x="0" y="68222"/>
              <a:ext cx="5217959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5278"/>
                  </a:lnTo>
                  <a:lnTo>
                    <a:pt x="453" y="15883"/>
                  </a:lnTo>
                  <a:cubicBezTo>
                    <a:pt x="871" y="16389"/>
                    <a:pt x="1317" y="16831"/>
                    <a:pt x="1796" y="17217"/>
                  </a:cubicBezTo>
                  <a:cubicBezTo>
                    <a:pt x="2835" y="18052"/>
                    <a:pt x="4032" y="18616"/>
                    <a:pt x="5455" y="18941"/>
                  </a:cubicBezTo>
                  <a:cubicBezTo>
                    <a:pt x="6609" y="19205"/>
                    <a:pt x="7732" y="19174"/>
                    <a:pt x="8988" y="18848"/>
                  </a:cubicBezTo>
                  <a:cubicBezTo>
                    <a:pt x="10285" y="18509"/>
                    <a:pt x="11614" y="17880"/>
                    <a:pt x="12864" y="17265"/>
                  </a:cubicBezTo>
                  <a:cubicBezTo>
                    <a:pt x="13448" y="16977"/>
                    <a:pt x="14016" y="16725"/>
                    <a:pt x="14565" y="16481"/>
                  </a:cubicBezTo>
                  <a:cubicBezTo>
                    <a:pt x="15628" y="16010"/>
                    <a:pt x="16546" y="15602"/>
                    <a:pt x="17236" y="15096"/>
                  </a:cubicBezTo>
                  <a:cubicBezTo>
                    <a:pt x="17877" y="14627"/>
                    <a:pt x="18261" y="14105"/>
                    <a:pt x="18482" y="13402"/>
                  </a:cubicBezTo>
                  <a:cubicBezTo>
                    <a:pt x="18857" y="12209"/>
                    <a:pt x="18944" y="10990"/>
                    <a:pt x="18742" y="9780"/>
                  </a:cubicBezTo>
                  <a:cubicBezTo>
                    <a:pt x="18546" y="8609"/>
                    <a:pt x="18089" y="7496"/>
                    <a:pt x="17384" y="6470"/>
                  </a:cubicBezTo>
                  <a:cubicBezTo>
                    <a:pt x="15962" y="4402"/>
                    <a:pt x="13682" y="2921"/>
                    <a:pt x="10966" y="2300"/>
                  </a:cubicBezTo>
                  <a:cubicBezTo>
                    <a:pt x="9508" y="1967"/>
                    <a:pt x="8214" y="1862"/>
                    <a:pt x="7011" y="1979"/>
                  </a:cubicBezTo>
                  <a:cubicBezTo>
                    <a:pt x="5830" y="2094"/>
                    <a:pt x="4689" y="2430"/>
                    <a:pt x="3523" y="3004"/>
                  </a:cubicBezTo>
                  <a:cubicBezTo>
                    <a:pt x="2712" y="3403"/>
                    <a:pt x="2386" y="3673"/>
                    <a:pt x="2175" y="3884"/>
                  </a:cubicBezTo>
                  <a:cubicBezTo>
                    <a:pt x="1874" y="4184"/>
                    <a:pt x="1609" y="4590"/>
                    <a:pt x="1242" y="5152"/>
                  </a:cubicBezTo>
                  <a:cubicBezTo>
                    <a:pt x="949" y="5602"/>
                    <a:pt x="588" y="6155"/>
                    <a:pt x="95" y="6824"/>
                  </a:cubicBezTo>
                  <a:lnTo>
                    <a:pt x="0" y="6951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1" name="Pavadinimas 1">
            <a:extLst>
              <a:ext uri="{FF2B5EF4-FFF2-40B4-BE49-F238E27FC236}">
                <a16:creationId xmlns:a16="http://schemas.microsoft.com/office/drawing/2014/main" id="{FA2B7E9B-436A-6029-CEC8-F82051CF49A6}"/>
              </a:ext>
            </a:extLst>
          </p:cNvPr>
          <p:cNvSpPr txBox="1">
            <a:spLocks/>
          </p:cNvSpPr>
          <p:nvPr/>
        </p:nvSpPr>
        <p:spPr>
          <a:xfrm>
            <a:off x="340129" y="2968867"/>
            <a:ext cx="3855722" cy="4371974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E2841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lt-LT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PAGALBOS GALIMYBĖS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218A81-F13B-81F8-EFED-77A12D05C359}"/>
              </a:ext>
            </a:extLst>
          </p:cNvPr>
          <p:cNvSpPr txBox="1"/>
          <p:nvPr/>
        </p:nvSpPr>
        <p:spPr>
          <a:xfrm>
            <a:off x="4966253" y="1884982"/>
            <a:ext cx="6513442" cy="336496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Pagalbos specialistai mokykloje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Emocinės paramos linijos (Vaikų linija, Jaunimo linija, kt.)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Psichologai, dirbantys Psichikos sveikatos centre, Visuomenės sveikatos biure ar kitoje įstaigoje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lt-L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SzTx/>
              <a:buFont typeface="Arial" panose="020B0604020202020204" pitchFamily="34" charset="0"/>
              <a:buChar char="•"/>
            </a:pP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Daugiau apie pagalbos galimybes: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www.tuesi.lt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t-LT"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www.pagalbasau.lt</a:t>
            </a:r>
            <a:r>
              <a:rPr lang="lt-LT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B8D6E8-3745-A3FD-7671-CD3358A62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>
            <a:extLst>
              <a:ext uri="{FF2B5EF4-FFF2-40B4-BE49-F238E27FC236}">
                <a16:creationId xmlns:a16="http://schemas.microsoft.com/office/drawing/2014/main" id="{3DE09AE8-BA53-507A-F615-C102CD7390EC}"/>
              </a:ext>
            </a:extLst>
          </p:cNvPr>
          <p:cNvGrpSpPr/>
          <p:nvPr/>
        </p:nvGrpSpPr>
        <p:grpSpPr>
          <a:xfrm>
            <a:off x="-830247" y="449200"/>
            <a:ext cx="5217960" cy="6239661"/>
            <a:chOff x="0" y="1"/>
            <a:chExt cx="5217958" cy="6239660"/>
          </a:xfrm>
        </p:grpSpPr>
        <p:sp>
          <p:nvSpPr>
            <p:cNvPr id="4" name="Freeform: Shape 12">
              <a:extLst>
                <a:ext uri="{FF2B5EF4-FFF2-40B4-BE49-F238E27FC236}">
                  <a16:creationId xmlns:a16="http://schemas.microsoft.com/office/drawing/2014/main" id="{C7D78C0F-E398-F104-E288-145C88C503C3}"/>
                </a:ext>
              </a:extLst>
            </p:cNvPr>
            <p:cNvSpPr/>
            <p:nvPr/>
          </p:nvSpPr>
          <p:spPr>
            <a:xfrm>
              <a:off x="-1" y="1"/>
              <a:ext cx="5187200" cy="6239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558" extrusionOk="0">
                  <a:moveTo>
                    <a:pt x="8371" y="0"/>
                  </a:moveTo>
                  <a:cubicBezTo>
                    <a:pt x="9226" y="1"/>
                    <a:pt x="10073" y="90"/>
                    <a:pt x="10889" y="244"/>
                  </a:cubicBezTo>
                  <a:lnTo>
                    <a:pt x="11195" y="305"/>
                  </a:lnTo>
                  <a:lnTo>
                    <a:pt x="11347" y="336"/>
                  </a:lnTo>
                  <a:lnTo>
                    <a:pt x="11497" y="371"/>
                  </a:lnTo>
                  <a:lnTo>
                    <a:pt x="11796" y="444"/>
                  </a:lnTo>
                  <a:cubicBezTo>
                    <a:pt x="11896" y="469"/>
                    <a:pt x="11995" y="492"/>
                    <a:pt x="12094" y="522"/>
                  </a:cubicBezTo>
                  <a:cubicBezTo>
                    <a:pt x="12294" y="580"/>
                    <a:pt x="12493" y="635"/>
                    <a:pt x="12689" y="698"/>
                  </a:cubicBezTo>
                  <a:lnTo>
                    <a:pt x="13272" y="899"/>
                  </a:lnTo>
                  <a:lnTo>
                    <a:pt x="13840" y="1124"/>
                  </a:lnTo>
                  <a:cubicBezTo>
                    <a:pt x="14026" y="1204"/>
                    <a:pt x="14210" y="1287"/>
                    <a:pt x="14394" y="1368"/>
                  </a:cubicBezTo>
                  <a:cubicBezTo>
                    <a:pt x="14576" y="1452"/>
                    <a:pt x="14753" y="1545"/>
                    <a:pt x="14932" y="1632"/>
                  </a:cubicBezTo>
                  <a:cubicBezTo>
                    <a:pt x="15023" y="1674"/>
                    <a:pt x="15108" y="1724"/>
                    <a:pt x="15196" y="1771"/>
                  </a:cubicBezTo>
                  <a:lnTo>
                    <a:pt x="15456" y="1913"/>
                  </a:lnTo>
                  <a:cubicBezTo>
                    <a:pt x="16145" y="2297"/>
                    <a:pt x="16794" y="2724"/>
                    <a:pt x="17398" y="3189"/>
                  </a:cubicBezTo>
                  <a:cubicBezTo>
                    <a:pt x="18002" y="3654"/>
                    <a:pt x="18566" y="4153"/>
                    <a:pt x="19070" y="4693"/>
                  </a:cubicBezTo>
                  <a:cubicBezTo>
                    <a:pt x="19200" y="4825"/>
                    <a:pt x="19316" y="4966"/>
                    <a:pt x="19435" y="5106"/>
                  </a:cubicBezTo>
                  <a:cubicBezTo>
                    <a:pt x="19558" y="5243"/>
                    <a:pt x="19664" y="5388"/>
                    <a:pt x="19775" y="5532"/>
                  </a:cubicBezTo>
                  <a:lnTo>
                    <a:pt x="19857" y="5640"/>
                  </a:lnTo>
                  <a:lnTo>
                    <a:pt x="19899" y="5694"/>
                  </a:lnTo>
                  <a:lnTo>
                    <a:pt x="19937" y="5750"/>
                  </a:lnTo>
                  <a:lnTo>
                    <a:pt x="20090" y="5972"/>
                  </a:lnTo>
                  <a:cubicBezTo>
                    <a:pt x="20141" y="6046"/>
                    <a:pt x="20195" y="6118"/>
                    <a:pt x="20243" y="6194"/>
                  </a:cubicBezTo>
                  <a:lnTo>
                    <a:pt x="20386" y="6421"/>
                  </a:lnTo>
                  <a:cubicBezTo>
                    <a:pt x="20433" y="6497"/>
                    <a:pt x="20483" y="6571"/>
                    <a:pt x="20528" y="6648"/>
                  </a:cubicBezTo>
                  <a:lnTo>
                    <a:pt x="20657" y="6881"/>
                  </a:lnTo>
                  <a:cubicBezTo>
                    <a:pt x="20700" y="6958"/>
                    <a:pt x="20744" y="7035"/>
                    <a:pt x="20784" y="7114"/>
                  </a:cubicBezTo>
                  <a:lnTo>
                    <a:pt x="20897" y="7352"/>
                  </a:lnTo>
                  <a:lnTo>
                    <a:pt x="21006" y="7591"/>
                  </a:lnTo>
                  <a:lnTo>
                    <a:pt x="21099" y="7835"/>
                  </a:lnTo>
                  <a:cubicBezTo>
                    <a:pt x="21130" y="7916"/>
                    <a:pt x="21159" y="7997"/>
                    <a:pt x="21189" y="8079"/>
                  </a:cubicBezTo>
                  <a:cubicBezTo>
                    <a:pt x="21216" y="8161"/>
                    <a:pt x="21239" y="8244"/>
                    <a:pt x="21264" y="8326"/>
                  </a:cubicBezTo>
                  <a:cubicBezTo>
                    <a:pt x="21463" y="8987"/>
                    <a:pt x="21563" y="9664"/>
                    <a:pt x="21581" y="10338"/>
                  </a:cubicBezTo>
                  <a:cubicBezTo>
                    <a:pt x="21600" y="11012"/>
                    <a:pt x="21535" y="11681"/>
                    <a:pt x="21425" y="12341"/>
                  </a:cubicBezTo>
                  <a:cubicBezTo>
                    <a:pt x="21393" y="12506"/>
                    <a:pt x="21361" y="12669"/>
                    <a:pt x="21332" y="12834"/>
                  </a:cubicBezTo>
                  <a:cubicBezTo>
                    <a:pt x="21293" y="12997"/>
                    <a:pt x="21254" y="13160"/>
                    <a:pt x="21217" y="13323"/>
                  </a:cubicBezTo>
                  <a:lnTo>
                    <a:pt x="21203" y="13385"/>
                  </a:lnTo>
                  <a:lnTo>
                    <a:pt x="21186" y="13445"/>
                  </a:lnTo>
                  <a:lnTo>
                    <a:pt x="21152" y="13567"/>
                  </a:lnTo>
                  <a:lnTo>
                    <a:pt x="21085" y="13810"/>
                  </a:lnTo>
                  <a:cubicBezTo>
                    <a:pt x="21073" y="13850"/>
                    <a:pt x="21064" y="13891"/>
                    <a:pt x="21051" y="13932"/>
                  </a:cubicBezTo>
                  <a:lnTo>
                    <a:pt x="21011" y="14055"/>
                  </a:lnTo>
                  <a:lnTo>
                    <a:pt x="20972" y="14178"/>
                  </a:lnTo>
                  <a:cubicBezTo>
                    <a:pt x="20957" y="14219"/>
                    <a:pt x="20941" y="14260"/>
                    <a:pt x="20926" y="14300"/>
                  </a:cubicBezTo>
                  <a:cubicBezTo>
                    <a:pt x="20804" y="14627"/>
                    <a:pt x="20651" y="14949"/>
                    <a:pt x="20461" y="15261"/>
                  </a:cubicBezTo>
                  <a:cubicBezTo>
                    <a:pt x="20272" y="15573"/>
                    <a:pt x="20046" y="15873"/>
                    <a:pt x="19791" y="16157"/>
                  </a:cubicBezTo>
                  <a:cubicBezTo>
                    <a:pt x="19277" y="16726"/>
                    <a:pt x="18644" y="17216"/>
                    <a:pt x="17986" y="17640"/>
                  </a:cubicBezTo>
                  <a:cubicBezTo>
                    <a:pt x="17326" y="18065"/>
                    <a:pt x="16642" y="18425"/>
                    <a:pt x="15981" y="18760"/>
                  </a:cubicBezTo>
                  <a:cubicBezTo>
                    <a:pt x="15649" y="18928"/>
                    <a:pt x="15322" y="19089"/>
                    <a:pt x="15007" y="19255"/>
                  </a:cubicBezTo>
                  <a:lnTo>
                    <a:pt x="14517" y="19512"/>
                  </a:lnTo>
                  <a:cubicBezTo>
                    <a:pt x="14348" y="19599"/>
                    <a:pt x="14178" y="19686"/>
                    <a:pt x="14005" y="19773"/>
                  </a:cubicBezTo>
                  <a:cubicBezTo>
                    <a:pt x="13316" y="20117"/>
                    <a:pt x="12592" y="20445"/>
                    <a:pt x="11815" y="20728"/>
                  </a:cubicBezTo>
                  <a:cubicBezTo>
                    <a:pt x="11040" y="21010"/>
                    <a:pt x="10209" y="21247"/>
                    <a:pt x="9331" y="21395"/>
                  </a:cubicBezTo>
                  <a:cubicBezTo>
                    <a:pt x="8454" y="21544"/>
                    <a:pt x="7527" y="21599"/>
                    <a:pt x="6613" y="21527"/>
                  </a:cubicBezTo>
                  <a:lnTo>
                    <a:pt x="6442" y="21514"/>
                  </a:lnTo>
                  <a:cubicBezTo>
                    <a:pt x="6385" y="21508"/>
                    <a:pt x="6329" y="21502"/>
                    <a:pt x="6272" y="21496"/>
                  </a:cubicBezTo>
                  <a:lnTo>
                    <a:pt x="6102" y="21477"/>
                  </a:lnTo>
                  <a:cubicBezTo>
                    <a:pt x="6045" y="21470"/>
                    <a:pt x="5989" y="21461"/>
                    <a:pt x="5933" y="21453"/>
                  </a:cubicBezTo>
                  <a:cubicBezTo>
                    <a:pt x="5820" y="21437"/>
                    <a:pt x="5707" y="21421"/>
                    <a:pt x="5596" y="21400"/>
                  </a:cubicBezTo>
                  <a:cubicBezTo>
                    <a:pt x="5485" y="21379"/>
                    <a:pt x="5373" y="21361"/>
                    <a:pt x="5264" y="21337"/>
                  </a:cubicBezTo>
                  <a:lnTo>
                    <a:pt x="5099" y="21301"/>
                  </a:lnTo>
                  <a:cubicBezTo>
                    <a:pt x="5044" y="21290"/>
                    <a:pt x="4989" y="21278"/>
                    <a:pt x="4937" y="21264"/>
                  </a:cubicBezTo>
                  <a:lnTo>
                    <a:pt x="4624" y="21183"/>
                  </a:lnTo>
                  <a:lnTo>
                    <a:pt x="4310" y="21101"/>
                  </a:lnTo>
                  <a:cubicBezTo>
                    <a:pt x="4206" y="21073"/>
                    <a:pt x="4104" y="21037"/>
                    <a:pt x="4001" y="21006"/>
                  </a:cubicBezTo>
                  <a:cubicBezTo>
                    <a:pt x="3178" y="20750"/>
                    <a:pt x="2382" y="20419"/>
                    <a:pt x="1645" y="20015"/>
                  </a:cubicBezTo>
                  <a:lnTo>
                    <a:pt x="1104" y="19699"/>
                  </a:lnTo>
                  <a:cubicBezTo>
                    <a:pt x="1058" y="19674"/>
                    <a:pt x="1016" y="19644"/>
                    <a:pt x="973" y="19616"/>
                  </a:cubicBezTo>
                  <a:lnTo>
                    <a:pt x="844" y="19531"/>
                  </a:lnTo>
                  <a:lnTo>
                    <a:pt x="586" y="19361"/>
                  </a:lnTo>
                  <a:cubicBezTo>
                    <a:pt x="543" y="19332"/>
                    <a:pt x="500" y="19304"/>
                    <a:pt x="460" y="19273"/>
                  </a:cubicBezTo>
                  <a:cubicBezTo>
                    <a:pt x="440" y="19258"/>
                    <a:pt x="418" y="19244"/>
                    <a:pt x="398" y="19229"/>
                  </a:cubicBezTo>
                  <a:cubicBezTo>
                    <a:pt x="378" y="19213"/>
                    <a:pt x="360" y="19195"/>
                    <a:pt x="341" y="19179"/>
                  </a:cubicBezTo>
                  <a:lnTo>
                    <a:pt x="116" y="18980"/>
                  </a:lnTo>
                  <a:cubicBezTo>
                    <a:pt x="80" y="18946"/>
                    <a:pt x="41" y="18914"/>
                    <a:pt x="6" y="18880"/>
                  </a:cubicBezTo>
                  <a:lnTo>
                    <a:pt x="0" y="18874"/>
                  </a:lnTo>
                  <a:lnTo>
                    <a:pt x="0" y="16309"/>
                  </a:lnTo>
                  <a:lnTo>
                    <a:pt x="456" y="16711"/>
                  </a:lnTo>
                  <a:cubicBezTo>
                    <a:pt x="721" y="16921"/>
                    <a:pt x="996" y="17117"/>
                    <a:pt x="1277" y="17300"/>
                  </a:cubicBezTo>
                  <a:lnTo>
                    <a:pt x="1490" y="17435"/>
                  </a:lnTo>
                  <a:lnTo>
                    <a:pt x="1595" y="17502"/>
                  </a:lnTo>
                  <a:cubicBezTo>
                    <a:pt x="1630" y="17525"/>
                    <a:pt x="1668" y="17545"/>
                    <a:pt x="1704" y="17566"/>
                  </a:cubicBezTo>
                  <a:lnTo>
                    <a:pt x="1922" y="17690"/>
                  </a:lnTo>
                  <a:cubicBezTo>
                    <a:pt x="1940" y="17700"/>
                    <a:pt x="1958" y="17710"/>
                    <a:pt x="1976" y="17721"/>
                  </a:cubicBezTo>
                  <a:cubicBezTo>
                    <a:pt x="1993" y="17732"/>
                    <a:pt x="2008" y="17746"/>
                    <a:pt x="2024" y="17758"/>
                  </a:cubicBezTo>
                  <a:cubicBezTo>
                    <a:pt x="2056" y="17782"/>
                    <a:pt x="2091" y="17803"/>
                    <a:pt x="2126" y="17825"/>
                  </a:cubicBezTo>
                  <a:lnTo>
                    <a:pt x="2333" y="17956"/>
                  </a:lnTo>
                  <a:lnTo>
                    <a:pt x="2436" y="18021"/>
                  </a:lnTo>
                  <a:cubicBezTo>
                    <a:pt x="2471" y="18043"/>
                    <a:pt x="2504" y="18066"/>
                    <a:pt x="2541" y="18085"/>
                  </a:cubicBezTo>
                  <a:lnTo>
                    <a:pt x="2974" y="18323"/>
                  </a:lnTo>
                  <a:cubicBezTo>
                    <a:pt x="3563" y="18625"/>
                    <a:pt x="4195" y="18865"/>
                    <a:pt x="4854" y="19049"/>
                  </a:cubicBezTo>
                  <a:cubicBezTo>
                    <a:pt x="4937" y="19072"/>
                    <a:pt x="5017" y="19099"/>
                    <a:pt x="5101" y="19119"/>
                  </a:cubicBezTo>
                  <a:lnTo>
                    <a:pt x="5354" y="19178"/>
                  </a:lnTo>
                  <a:lnTo>
                    <a:pt x="5606" y="19238"/>
                  </a:lnTo>
                  <a:cubicBezTo>
                    <a:pt x="5648" y="19249"/>
                    <a:pt x="5689" y="19257"/>
                    <a:pt x="5730" y="19265"/>
                  </a:cubicBezTo>
                  <a:lnTo>
                    <a:pt x="5852" y="19289"/>
                  </a:lnTo>
                  <a:cubicBezTo>
                    <a:pt x="5933" y="19306"/>
                    <a:pt x="6015" y="19317"/>
                    <a:pt x="6096" y="19331"/>
                  </a:cubicBezTo>
                  <a:cubicBezTo>
                    <a:pt x="6178" y="19346"/>
                    <a:pt x="6260" y="19355"/>
                    <a:pt x="6341" y="19366"/>
                  </a:cubicBezTo>
                  <a:cubicBezTo>
                    <a:pt x="6382" y="19372"/>
                    <a:pt x="6422" y="19378"/>
                    <a:pt x="6463" y="19383"/>
                  </a:cubicBezTo>
                  <a:lnTo>
                    <a:pt x="6709" y="19408"/>
                  </a:lnTo>
                  <a:lnTo>
                    <a:pt x="6832" y="19417"/>
                  </a:lnTo>
                  <a:cubicBezTo>
                    <a:pt x="7487" y="19466"/>
                    <a:pt x="8147" y="19438"/>
                    <a:pt x="8811" y="19332"/>
                  </a:cubicBezTo>
                  <a:cubicBezTo>
                    <a:pt x="9475" y="19227"/>
                    <a:pt x="10140" y="19046"/>
                    <a:pt x="10808" y="18821"/>
                  </a:cubicBezTo>
                  <a:cubicBezTo>
                    <a:pt x="11475" y="18596"/>
                    <a:pt x="12145" y="18327"/>
                    <a:pt x="12828" y="18047"/>
                  </a:cubicBezTo>
                  <a:lnTo>
                    <a:pt x="13876" y="17612"/>
                  </a:lnTo>
                  <a:cubicBezTo>
                    <a:pt x="14245" y="17463"/>
                    <a:pt x="14613" y="17323"/>
                    <a:pt x="14978" y="17193"/>
                  </a:cubicBezTo>
                  <a:cubicBezTo>
                    <a:pt x="15708" y="16932"/>
                    <a:pt x="16429" y="16714"/>
                    <a:pt x="17110" y="16468"/>
                  </a:cubicBezTo>
                  <a:cubicBezTo>
                    <a:pt x="17451" y="16345"/>
                    <a:pt x="17782" y="16215"/>
                    <a:pt x="18096" y="16066"/>
                  </a:cubicBezTo>
                  <a:cubicBezTo>
                    <a:pt x="18411" y="15917"/>
                    <a:pt x="18708" y="15749"/>
                    <a:pt x="18976" y="15553"/>
                  </a:cubicBezTo>
                  <a:cubicBezTo>
                    <a:pt x="19246" y="15359"/>
                    <a:pt x="19486" y="15137"/>
                    <a:pt x="19690" y="14891"/>
                  </a:cubicBezTo>
                  <a:cubicBezTo>
                    <a:pt x="19894" y="14645"/>
                    <a:pt x="20062" y="14376"/>
                    <a:pt x="20191" y="14092"/>
                  </a:cubicBezTo>
                  <a:lnTo>
                    <a:pt x="20239" y="13986"/>
                  </a:lnTo>
                  <a:lnTo>
                    <a:pt x="20281" y="13877"/>
                  </a:lnTo>
                  <a:lnTo>
                    <a:pt x="20323" y="13767"/>
                  </a:lnTo>
                  <a:cubicBezTo>
                    <a:pt x="20336" y="13730"/>
                    <a:pt x="20347" y="13692"/>
                    <a:pt x="20359" y="13654"/>
                  </a:cubicBezTo>
                  <a:lnTo>
                    <a:pt x="20429" y="13427"/>
                  </a:lnTo>
                  <a:lnTo>
                    <a:pt x="20463" y="13312"/>
                  </a:lnTo>
                  <a:lnTo>
                    <a:pt x="20480" y="13255"/>
                  </a:lnTo>
                  <a:lnTo>
                    <a:pt x="20492" y="13198"/>
                  </a:lnTo>
                  <a:cubicBezTo>
                    <a:pt x="20527" y="13043"/>
                    <a:pt x="20561" y="12889"/>
                    <a:pt x="20590" y="12735"/>
                  </a:cubicBezTo>
                  <a:cubicBezTo>
                    <a:pt x="20612" y="12579"/>
                    <a:pt x="20631" y="12423"/>
                    <a:pt x="20650" y="12268"/>
                  </a:cubicBezTo>
                  <a:cubicBezTo>
                    <a:pt x="20708" y="11643"/>
                    <a:pt x="20663" y="11015"/>
                    <a:pt x="20553" y="10401"/>
                  </a:cubicBezTo>
                  <a:cubicBezTo>
                    <a:pt x="20443" y="9786"/>
                    <a:pt x="20265" y="9184"/>
                    <a:pt x="20043" y="8597"/>
                  </a:cubicBezTo>
                  <a:cubicBezTo>
                    <a:pt x="20015" y="8524"/>
                    <a:pt x="19990" y="8450"/>
                    <a:pt x="19961" y="8377"/>
                  </a:cubicBezTo>
                  <a:cubicBezTo>
                    <a:pt x="19929" y="8305"/>
                    <a:pt x="19897" y="8232"/>
                    <a:pt x="19867" y="8160"/>
                  </a:cubicBezTo>
                  <a:lnTo>
                    <a:pt x="19775" y="7942"/>
                  </a:lnTo>
                  <a:lnTo>
                    <a:pt x="19674" y="7727"/>
                  </a:lnTo>
                  <a:cubicBezTo>
                    <a:pt x="19640" y="7656"/>
                    <a:pt x="19608" y="7584"/>
                    <a:pt x="19575" y="7512"/>
                  </a:cubicBezTo>
                  <a:lnTo>
                    <a:pt x="19467" y="7299"/>
                  </a:lnTo>
                  <a:lnTo>
                    <a:pt x="19360" y="7086"/>
                  </a:lnTo>
                  <a:cubicBezTo>
                    <a:pt x="19323" y="7016"/>
                    <a:pt x="19281" y="6947"/>
                    <a:pt x="19241" y="6877"/>
                  </a:cubicBezTo>
                  <a:lnTo>
                    <a:pt x="19122" y="6669"/>
                  </a:lnTo>
                  <a:cubicBezTo>
                    <a:pt x="19081" y="6599"/>
                    <a:pt x="19034" y="6533"/>
                    <a:pt x="18990" y="6464"/>
                  </a:cubicBezTo>
                  <a:lnTo>
                    <a:pt x="18855" y="6262"/>
                  </a:lnTo>
                  <a:lnTo>
                    <a:pt x="18822" y="6211"/>
                  </a:lnTo>
                  <a:lnTo>
                    <a:pt x="18785" y="6162"/>
                  </a:lnTo>
                  <a:lnTo>
                    <a:pt x="18712" y="6064"/>
                  </a:lnTo>
                  <a:lnTo>
                    <a:pt x="18564" y="5867"/>
                  </a:lnTo>
                  <a:lnTo>
                    <a:pt x="18528" y="5817"/>
                  </a:lnTo>
                  <a:lnTo>
                    <a:pt x="18488" y="5770"/>
                  </a:lnTo>
                  <a:lnTo>
                    <a:pt x="18409" y="5674"/>
                  </a:lnTo>
                  <a:cubicBezTo>
                    <a:pt x="18304" y="5546"/>
                    <a:pt x="18203" y="5417"/>
                    <a:pt x="18088" y="5295"/>
                  </a:cubicBezTo>
                  <a:cubicBezTo>
                    <a:pt x="17645" y="4797"/>
                    <a:pt x="17145" y="4331"/>
                    <a:pt x="16584" y="3920"/>
                  </a:cubicBezTo>
                  <a:cubicBezTo>
                    <a:pt x="16023" y="3509"/>
                    <a:pt x="15408" y="3150"/>
                    <a:pt x="14754" y="2854"/>
                  </a:cubicBezTo>
                  <a:lnTo>
                    <a:pt x="14506" y="2746"/>
                  </a:lnTo>
                  <a:cubicBezTo>
                    <a:pt x="14423" y="2711"/>
                    <a:pt x="14343" y="2673"/>
                    <a:pt x="14256" y="2642"/>
                  </a:cubicBezTo>
                  <a:lnTo>
                    <a:pt x="14002" y="2547"/>
                  </a:lnTo>
                  <a:lnTo>
                    <a:pt x="13875" y="2500"/>
                  </a:lnTo>
                  <a:cubicBezTo>
                    <a:pt x="13833" y="2484"/>
                    <a:pt x="13791" y="2468"/>
                    <a:pt x="13747" y="2455"/>
                  </a:cubicBezTo>
                  <a:cubicBezTo>
                    <a:pt x="13573" y="2399"/>
                    <a:pt x="13401" y="2341"/>
                    <a:pt x="13228" y="2288"/>
                  </a:cubicBezTo>
                  <a:lnTo>
                    <a:pt x="12701" y="2144"/>
                  </a:lnTo>
                  <a:lnTo>
                    <a:pt x="12168" y="2020"/>
                  </a:lnTo>
                  <a:cubicBezTo>
                    <a:pt x="12080" y="1999"/>
                    <a:pt x="11988" y="1985"/>
                    <a:pt x="11899" y="1967"/>
                  </a:cubicBezTo>
                  <a:lnTo>
                    <a:pt x="11631" y="1915"/>
                  </a:lnTo>
                  <a:cubicBezTo>
                    <a:pt x="11543" y="1896"/>
                    <a:pt x="11450" y="1882"/>
                    <a:pt x="11358" y="1867"/>
                  </a:cubicBezTo>
                  <a:lnTo>
                    <a:pt x="11084" y="1822"/>
                  </a:lnTo>
                  <a:lnTo>
                    <a:pt x="10947" y="1798"/>
                  </a:lnTo>
                  <a:lnTo>
                    <a:pt x="10810" y="1780"/>
                  </a:lnTo>
                  <a:cubicBezTo>
                    <a:pt x="10719" y="1767"/>
                    <a:pt x="10628" y="1755"/>
                    <a:pt x="10537" y="1741"/>
                  </a:cubicBezTo>
                  <a:cubicBezTo>
                    <a:pt x="9808" y="1641"/>
                    <a:pt x="9083" y="1578"/>
                    <a:pt x="8364" y="1564"/>
                  </a:cubicBezTo>
                  <a:cubicBezTo>
                    <a:pt x="7645" y="1550"/>
                    <a:pt x="6930" y="1582"/>
                    <a:pt x="6219" y="1676"/>
                  </a:cubicBezTo>
                  <a:cubicBezTo>
                    <a:pt x="6042" y="1703"/>
                    <a:pt x="5865" y="1732"/>
                    <a:pt x="5688" y="1760"/>
                  </a:cubicBezTo>
                  <a:cubicBezTo>
                    <a:pt x="5513" y="1797"/>
                    <a:pt x="5336" y="1830"/>
                    <a:pt x="5160" y="1869"/>
                  </a:cubicBezTo>
                  <a:lnTo>
                    <a:pt x="4899" y="1936"/>
                  </a:lnTo>
                  <a:lnTo>
                    <a:pt x="4768" y="1969"/>
                  </a:lnTo>
                  <a:lnTo>
                    <a:pt x="4703" y="1986"/>
                  </a:lnTo>
                  <a:lnTo>
                    <a:pt x="4639" y="2005"/>
                  </a:lnTo>
                  <a:lnTo>
                    <a:pt x="4381" y="2083"/>
                  </a:lnTo>
                  <a:cubicBezTo>
                    <a:pt x="4295" y="2109"/>
                    <a:pt x="4208" y="2134"/>
                    <a:pt x="4124" y="2166"/>
                  </a:cubicBezTo>
                  <a:lnTo>
                    <a:pt x="3871" y="2257"/>
                  </a:lnTo>
                  <a:cubicBezTo>
                    <a:pt x="3786" y="2287"/>
                    <a:pt x="3701" y="2317"/>
                    <a:pt x="3619" y="2353"/>
                  </a:cubicBezTo>
                  <a:lnTo>
                    <a:pt x="3371" y="2456"/>
                  </a:lnTo>
                  <a:cubicBezTo>
                    <a:pt x="3289" y="2491"/>
                    <a:pt x="3205" y="2524"/>
                    <a:pt x="3126" y="2563"/>
                  </a:cubicBezTo>
                  <a:cubicBezTo>
                    <a:pt x="2804" y="2712"/>
                    <a:pt x="2492" y="2869"/>
                    <a:pt x="2216" y="3046"/>
                  </a:cubicBezTo>
                  <a:cubicBezTo>
                    <a:pt x="1932" y="3219"/>
                    <a:pt x="1693" y="3415"/>
                    <a:pt x="1474" y="3629"/>
                  </a:cubicBezTo>
                  <a:lnTo>
                    <a:pt x="1315" y="3794"/>
                  </a:lnTo>
                  <a:lnTo>
                    <a:pt x="1167" y="3973"/>
                  </a:lnTo>
                  <a:cubicBezTo>
                    <a:pt x="1116" y="4030"/>
                    <a:pt x="1071" y="4098"/>
                    <a:pt x="1023" y="4160"/>
                  </a:cubicBezTo>
                  <a:cubicBezTo>
                    <a:pt x="976" y="4224"/>
                    <a:pt x="929" y="4285"/>
                    <a:pt x="883" y="4354"/>
                  </a:cubicBezTo>
                  <a:cubicBezTo>
                    <a:pt x="700" y="4622"/>
                    <a:pt x="520" y="4904"/>
                    <a:pt x="336" y="5191"/>
                  </a:cubicBezTo>
                  <a:lnTo>
                    <a:pt x="0" y="5697"/>
                  </a:lnTo>
                  <a:lnTo>
                    <a:pt x="0" y="3299"/>
                  </a:lnTo>
                  <a:lnTo>
                    <a:pt x="181" y="3094"/>
                  </a:lnTo>
                  <a:cubicBezTo>
                    <a:pt x="249" y="3023"/>
                    <a:pt x="320" y="2953"/>
                    <a:pt x="391" y="2883"/>
                  </a:cubicBezTo>
                  <a:cubicBezTo>
                    <a:pt x="679" y="2608"/>
                    <a:pt x="1002" y="2348"/>
                    <a:pt x="1346" y="2134"/>
                  </a:cubicBezTo>
                  <a:cubicBezTo>
                    <a:pt x="1685" y="1911"/>
                    <a:pt x="2039" y="1725"/>
                    <a:pt x="2392" y="1544"/>
                  </a:cubicBezTo>
                  <a:cubicBezTo>
                    <a:pt x="2479" y="1496"/>
                    <a:pt x="2569" y="1456"/>
                    <a:pt x="2659" y="1413"/>
                  </a:cubicBezTo>
                  <a:lnTo>
                    <a:pt x="2927" y="1285"/>
                  </a:lnTo>
                  <a:cubicBezTo>
                    <a:pt x="3016" y="1240"/>
                    <a:pt x="3109" y="1202"/>
                    <a:pt x="3201" y="1162"/>
                  </a:cubicBezTo>
                  <a:lnTo>
                    <a:pt x="3477" y="1041"/>
                  </a:lnTo>
                  <a:cubicBezTo>
                    <a:pt x="3568" y="999"/>
                    <a:pt x="3664" y="964"/>
                    <a:pt x="3757" y="926"/>
                  </a:cubicBezTo>
                  <a:lnTo>
                    <a:pt x="4041" y="814"/>
                  </a:lnTo>
                  <a:lnTo>
                    <a:pt x="4112" y="786"/>
                  </a:lnTo>
                  <a:lnTo>
                    <a:pt x="4185" y="761"/>
                  </a:lnTo>
                  <a:lnTo>
                    <a:pt x="4331" y="710"/>
                  </a:lnTo>
                  <a:lnTo>
                    <a:pt x="4622" y="609"/>
                  </a:lnTo>
                  <a:cubicBezTo>
                    <a:pt x="4818" y="545"/>
                    <a:pt x="5020" y="488"/>
                    <a:pt x="5219" y="428"/>
                  </a:cubicBezTo>
                  <a:cubicBezTo>
                    <a:pt x="5422" y="376"/>
                    <a:pt x="5626" y="325"/>
                    <a:pt x="5831" y="276"/>
                  </a:cubicBezTo>
                  <a:cubicBezTo>
                    <a:pt x="6656" y="93"/>
                    <a:pt x="7516" y="-1"/>
                    <a:pt x="8371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Freeform: Shape 13">
              <a:extLst>
                <a:ext uri="{FF2B5EF4-FFF2-40B4-BE49-F238E27FC236}">
                  <a16:creationId xmlns:a16="http://schemas.microsoft.com/office/drawing/2014/main" id="{32187B8A-AD53-68BC-4E58-89C6632EE641}"/>
                </a:ext>
              </a:extLst>
            </p:cNvPr>
            <p:cNvSpPr/>
            <p:nvPr/>
          </p:nvSpPr>
          <p:spPr>
            <a:xfrm>
              <a:off x="0" y="46256"/>
              <a:ext cx="5215813" cy="6107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4" h="21049" extrusionOk="0">
                  <a:moveTo>
                    <a:pt x="7563" y="0"/>
                  </a:moveTo>
                  <a:cubicBezTo>
                    <a:pt x="8744" y="-2"/>
                    <a:pt x="9977" y="149"/>
                    <a:pt x="11294" y="449"/>
                  </a:cubicBezTo>
                  <a:cubicBezTo>
                    <a:pt x="14773" y="1244"/>
                    <a:pt x="17560" y="3130"/>
                    <a:pt x="19261" y="5544"/>
                  </a:cubicBezTo>
                  <a:cubicBezTo>
                    <a:pt x="20992" y="8001"/>
                    <a:pt x="21600" y="11005"/>
                    <a:pt x="20670" y="13960"/>
                  </a:cubicBezTo>
                  <a:cubicBezTo>
                    <a:pt x="19749" y="16890"/>
                    <a:pt x="16803" y="17573"/>
                    <a:pt x="13898" y="18967"/>
                  </a:cubicBezTo>
                  <a:cubicBezTo>
                    <a:pt x="10994" y="20362"/>
                    <a:pt x="8115" y="21598"/>
                    <a:pt x="4604" y="20797"/>
                  </a:cubicBezTo>
                  <a:cubicBezTo>
                    <a:pt x="3168" y="20469"/>
                    <a:pt x="1940" y="19956"/>
                    <a:pt x="880" y="19297"/>
                  </a:cubicBezTo>
                  <a:lnTo>
                    <a:pt x="0" y="18679"/>
                  </a:lnTo>
                  <a:lnTo>
                    <a:pt x="0" y="15757"/>
                  </a:lnTo>
                  <a:lnTo>
                    <a:pt x="73" y="15852"/>
                  </a:lnTo>
                  <a:cubicBezTo>
                    <a:pt x="502" y="16360"/>
                    <a:pt x="959" y="16805"/>
                    <a:pt x="1450" y="17192"/>
                  </a:cubicBezTo>
                  <a:cubicBezTo>
                    <a:pt x="2514" y="18032"/>
                    <a:pt x="3737" y="18601"/>
                    <a:pt x="5190" y="18933"/>
                  </a:cubicBezTo>
                  <a:cubicBezTo>
                    <a:pt x="6368" y="19202"/>
                    <a:pt x="7513" y="19176"/>
                    <a:pt x="8792" y="18855"/>
                  </a:cubicBezTo>
                  <a:cubicBezTo>
                    <a:pt x="10111" y="18523"/>
                    <a:pt x="11462" y="17899"/>
                    <a:pt x="12733" y="17289"/>
                  </a:cubicBezTo>
                  <a:cubicBezTo>
                    <a:pt x="13326" y="17004"/>
                    <a:pt x="13903" y="16755"/>
                    <a:pt x="14462" y="16513"/>
                  </a:cubicBezTo>
                  <a:cubicBezTo>
                    <a:pt x="15542" y="16046"/>
                    <a:pt x="16476" y="15642"/>
                    <a:pt x="17176" y="15140"/>
                  </a:cubicBezTo>
                  <a:cubicBezTo>
                    <a:pt x="17827" y="14673"/>
                    <a:pt x="18215" y="14153"/>
                    <a:pt x="18436" y="13451"/>
                  </a:cubicBezTo>
                  <a:cubicBezTo>
                    <a:pt x="18811" y="12259"/>
                    <a:pt x="18893" y="11040"/>
                    <a:pt x="18679" y="9829"/>
                  </a:cubicBezTo>
                  <a:cubicBezTo>
                    <a:pt x="18472" y="8657"/>
                    <a:pt x="17999" y="7542"/>
                    <a:pt x="17274" y="6513"/>
                  </a:cubicBezTo>
                  <a:cubicBezTo>
                    <a:pt x="15812" y="4438"/>
                    <a:pt x="13479" y="2946"/>
                    <a:pt x="10706" y="2314"/>
                  </a:cubicBezTo>
                  <a:cubicBezTo>
                    <a:pt x="9218" y="1974"/>
                    <a:pt x="7898" y="1863"/>
                    <a:pt x="6672" y="1975"/>
                  </a:cubicBezTo>
                  <a:cubicBezTo>
                    <a:pt x="5469" y="2085"/>
                    <a:pt x="4308" y="2416"/>
                    <a:pt x="3123" y="2985"/>
                  </a:cubicBezTo>
                  <a:cubicBezTo>
                    <a:pt x="2298" y="3380"/>
                    <a:pt x="1968" y="3649"/>
                    <a:pt x="1754" y="3859"/>
                  </a:cubicBezTo>
                  <a:cubicBezTo>
                    <a:pt x="1450" y="4158"/>
                    <a:pt x="1182" y="4563"/>
                    <a:pt x="812" y="5124"/>
                  </a:cubicBezTo>
                  <a:cubicBezTo>
                    <a:pt x="634" y="5392"/>
                    <a:pt x="432" y="5698"/>
                    <a:pt x="190" y="6044"/>
                  </a:cubicBezTo>
                  <a:lnTo>
                    <a:pt x="0" y="6313"/>
                  </a:lnTo>
                  <a:lnTo>
                    <a:pt x="0" y="2589"/>
                  </a:lnTo>
                  <a:lnTo>
                    <a:pt x="28" y="2560"/>
                  </a:lnTo>
                  <a:cubicBezTo>
                    <a:pt x="476" y="2129"/>
                    <a:pt x="1051" y="1742"/>
                    <a:pt x="1959" y="1306"/>
                  </a:cubicBezTo>
                  <a:cubicBezTo>
                    <a:pt x="3774" y="434"/>
                    <a:pt x="5595" y="5"/>
                    <a:pt x="7563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Freeform: Shape 14">
              <a:extLst>
                <a:ext uri="{FF2B5EF4-FFF2-40B4-BE49-F238E27FC236}">
                  <a16:creationId xmlns:a16="http://schemas.microsoft.com/office/drawing/2014/main" id="{5599876D-54EE-2011-6787-DF5A747F13D5}"/>
                </a:ext>
              </a:extLst>
            </p:cNvPr>
            <p:cNvSpPr/>
            <p:nvPr/>
          </p:nvSpPr>
          <p:spPr>
            <a:xfrm>
              <a:off x="-1" y="68222"/>
              <a:ext cx="5217958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4514"/>
                  </a:lnTo>
                  <a:lnTo>
                    <a:pt x="235" y="14873"/>
                  </a:lnTo>
                  <a:cubicBezTo>
                    <a:pt x="801" y="15702"/>
                    <a:pt x="1419" y="16382"/>
                    <a:pt x="2107" y="16935"/>
                  </a:cubicBezTo>
                  <a:cubicBezTo>
                    <a:pt x="3090" y="17726"/>
                    <a:pt x="4223" y="18260"/>
                    <a:pt x="5572" y="18568"/>
                  </a:cubicBezTo>
                  <a:cubicBezTo>
                    <a:pt x="7943" y="19109"/>
                    <a:pt x="9996" y="18230"/>
                    <a:pt x="12638" y="16929"/>
                  </a:cubicBezTo>
                  <a:cubicBezTo>
                    <a:pt x="13230" y="16637"/>
                    <a:pt x="13802" y="16383"/>
                    <a:pt x="14355" y="16137"/>
                  </a:cubicBezTo>
                  <a:cubicBezTo>
                    <a:pt x="15394" y="15676"/>
                    <a:pt x="16290" y="15278"/>
                    <a:pt x="16940" y="14802"/>
                  </a:cubicBezTo>
                  <a:cubicBezTo>
                    <a:pt x="17516" y="14381"/>
                    <a:pt x="17846" y="13932"/>
                    <a:pt x="18044" y="13301"/>
                  </a:cubicBezTo>
                  <a:cubicBezTo>
                    <a:pt x="18403" y="12158"/>
                    <a:pt x="18487" y="10992"/>
                    <a:pt x="18293" y="9833"/>
                  </a:cubicBezTo>
                  <a:cubicBezTo>
                    <a:pt x="18106" y="8712"/>
                    <a:pt x="17668" y="7646"/>
                    <a:pt x="16993" y="6665"/>
                  </a:cubicBezTo>
                  <a:cubicBezTo>
                    <a:pt x="15632" y="4684"/>
                    <a:pt x="13449" y="3266"/>
                    <a:pt x="10849" y="2672"/>
                  </a:cubicBezTo>
                  <a:cubicBezTo>
                    <a:pt x="8097" y="2043"/>
                    <a:pt x="5973" y="2242"/>
                    <a:pt x="3749" y="3338"/>
                  </a:cubicBezTo>
                  <a:cubicBezTo>
                    <a:pt x="2997" y="3708"/>
                    <a:pt x="2705" y="3948"/>
                    <a:pt x="2519" y="4134"/>
                  </a:cubicBezTo>
                  <a:cubicBezTo>
                    <a:pt x="2248" y="4405"/>
                    <a:pt x="1992" y="4797"/>
                    <a:pt x="1638" y="5340"/>
                  </a:cubicBezTo>
                  <a:cubicBezTo>
                    <a:pt x="1283" y="5884"/>
                    <a:pt x="829" y="6580"/>
                    <a:pt x="162" y="7451"/>
                  </a:cubicBezTo>
                  <a:lnTo>
                    <a:pt x="0" y="7659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Freeform: Shape 15">
              <a:extLst>
                <a:ext uri="{FF2B5EF4-FFF2-40B4-BE49-F238E27FC236}">
                  <a16:creationId xmlns:a16="http://schemas.microsoft.com/office/drawing/2014/main" id="{77A7B5DE-8B68-60CD-04EE-0BEAE7874776}"/>
                </a:ext>
              </a:extLst>
            </p:cNvPr>
            <p:cNvSpPr/>
            <p:nvPr/>
          </p:nvSpPr>
          <p:spPr>
            <a:xfrm>
              <a:off x="0" y="68222"/>
              <a:ext cx="5217959" cy="6100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3" h="21050" extrusionOk="0">
                  <a:moveTo>
                    <a:pt x="7896" y="1"/>
                  </a:moveTo>
                  <a:cubicBezTo>
                    <a:pt x="9054" y="-7"/>
                    <a:pt x="10263" y="138"/>
                    <a:pt x="11553" y="433"/>
                  </a:cubicBezTo>
                  <a:cubicBezTo>
                    <a:pt x="14962" y="1212"/>
                    <a:pt x="17684" y="3086"/>
                    <a:pt x="19338" y="5492"/>
                  </a:cubicBezTo>
                  <a:cubicBezTo>
                    <a:pt x="21022" y="7942"/>
                    <a:pt x="21600" y="10942"/>
                    <a:pt x="20670" y="13902"/>
                  </a:cubicBezTo>
                  <a:cubicBezTo>
                    <a:pt x="19749" y="16835"/>
                    <a:pt x="16855" y="17530"/>
                    <a:pt x="13997" y="18937"/>
                  </a:cubicBezTo>
                  <a:cubicBezTo>
                    <a:pt x="11140" y="20344"/>
                    <a:pt x="8308" y="21593"/>
                    <a:pt x="4869" y="20807"/>
                  </a:cubicBezTo>
                  <a:cubicBezTo>
                    <a:pt x="2994" y="20379"/>
                    <a:pt x="1483" y="19619"/>
                    <a:pt x="242" y="18622"/>
                  </a:cubicBezTo>
                  <a:lnTo>
                    <a:pt x="0" y="18405"/>
                  </a:lnTo>
                  <a:lnTo>
                    <a:pt x="0" y="15278"/>
                  </a:lnTo>
                  <a:lnTo>
                    <a:pt x="453" y="15883"/>
                  </a:lnTo>
                  <a:cubicBezTo>
                    <a:pt x="871" y="16389"/>
                    <a:pt x="1317" y="16831"/>
                    <a:pt x="1796" y="17217"/>
                  </a:cubicBezTo>
                  <a:cubicBezTo>
                    <a:pt x="2835" y="18052"/>
                    <a:pt x="4032" y="18616"/>
                    <a:pt x="5455" y="18941"/>
                  </a:cubicBezTo>
                  <a:cubicBezTo>
                    <a:pt x="6609" y="19205"/>
                    <a:pt x="7732" y="19174"/>
                    <a:pt x="8988" y="18848"/>
                  </a:cubicBezTo>
                  <a:cubicBezTo>
                    <a:pt x="10285" y="18509"/>
                    <a:pt x="11614" y="17880"/>
                    <a:pt x="12864" y="17265"/>
                  </a:cubicBezTo>
                  <a:cubicBezTo>
                    <a:pt x="13448" y="16977"/>
                    <a:pt x="14016" y="16725"/>
                    <a:pt x="14565" y="16481"/>
                  </a:cubicBezTo>
                  <a:cubicBezTo>
                    <a:pt x="15628" y="16010"/>
                    <a:pt x="16546" y="15602"/>
                    <a:pt x="17236" y="15096"/>
                  </a:cubicBezTo>
                  <a:cubicBezTo>
                    <a:pt x="17877" y="14627"/>
                    <a:pt x="18261" y="14105"/>
                    <a:pt x="18482" y="13402"/>
                  </a:cubicBezTo>
                  <a:cubicBezTo>
                    <a:pt x="18857" y="12209"/>
                    <a:pt x="18944" y="10990"/>
                    <a:pt x="18742" y="9780"/>
                  </a:cubicBezTo>
                  <a:cubicBezTo>
                    <a:pt x="18546" y="8609"/>
                    <a:pt x="18089" y="7496"/>
                    <a:pt x="17384" y="6470"/>
                  </a:cubicBezTo>
                  <a:cubicBezTo>
                    <a:pt x="15962" y="4402"/>
                    <a:pt x="13682" y="2921"/>
                    <a:pt x="10966" y="2300"/>
                  </a:cubicBezTo>
                  <a:cubicBezTo>
                    <a:pt x="9508" y="1967"/>
                    <a:pt x="8214" y="1862"/>
                    <a:pt x="7011" y="1979"/>
                  </a:cubicBezTo>
                  <a:cubicBezTo>
                    <a:pt x="5830" y="2094"/>
                    <a:pt x="4689" y="2430"/>
                    <a:pt x="3523" y="3004"/>
                  </a:cubicBezTo>
                  <a:cubicBezTo>
                    <a:pt x="2712" y="3403"/>
                    <a:pt x="2386" y="3673"/>
                    <a:pt x="2175" y="3884"/>
                  </a:cubicBezTo>
                  <a:cubicBezTo>
                    <a:pt x="1874" y="4184"/>
                    <a:pt x="1609" y="4590"/>
                    <a:pt x="1242" y="5152"/>
                  </a:cubicBezTo>
                  <a:cubicBezTo>
                    <a:pt x="949" y="5602"/>
                    <a:pt x="588" y="6155"/>
                    <a:pt x="95" y="6824"/>
                  </a:cubicBezTo>
                  <a:lnTo>
                    <a:pt x="0" y="6951"/>
                  </a:lnTo>
                  <a:lnTo>
                    <a:pt x="0" y="3160"/>
                  </a:lnTo>
                  <a:lnTo>
                    <a:pt x="237" y="2858"/>
                  </a:lnTo>
                  <a:cubicBezTo>
                    <a:pt x="718" y="2314"/>
                    <a:pt x="1318" y="1858"/>
                    <a:pt x="2390" y="1330"/>
                  </a:cubicBezTo>
                  <a:cubicBezTo>
                    <a:pt x="4176" y="451"/>
                    <a:pt x="5965" y="13"/>
                    <a:pt x="7896" y="1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FFFFFF">
                    <a:alpha val="10000"/>
                  </a:srgbClr>
                </a:gs>
                <a:gs pos="16000">
                  <a:schemeClr val="accent6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  <a:gs pos="100000">
                  <a:srgbClr val="FFFFFF">
                    <a:alpha val="10000"/>
                  </a:srgbClr>
                </a:gs>
              </a:gsLst>
              <a:lin ang="120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1" name="Pavadinimas 1">
            <a:extLst>
              <a:ext uri="{FF2B5EF4-FFF2-40B4-BE49-F238E27FC236}">
                <a16:creationId xmlns:a16="http://schemas.microsoft.com/office/drawing/2014/main" id="{BDD90834-721D-9E4E-4EA4-EB691DB78633}"/>
              </a:ext>
            </a:extLst>
          </p:cNvPr>
          <p:cNvSpPr txBox="1">
            <a:spLocks/>
          </p:cNvSpPr>
          <p:nvPr/>
        </p:nvSpPr>
        <p:spPr>
          <a:xfrm>
            <a:off x="340129" y="2743580"/>
            <a:ext cx="3855722" cy="4371974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0" i="0" u="none" strike="noStrike" cap="none" spc="0" baseline="0">
                <a:solidFill>
                  <a:srgbClr val="0E2841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rimson Text"/>
                <a:ea typeface="Crimson Text"/>
                <a:cs typeface="Crimson Text"/>
                <a:sym typeface="Crimson Text Roman"/>
              </a:defRPr>
            </a:lvl9pPr>
          </a:lstStyle>
          <a:p>
            <a:pPr hangingPunct="1">
              <a:lnSpc>
                <a:spcPct val="100000"/>
              </a:lnSpc>
            </a:pPr>
            <a:r>
              <a:rPr lang="lt-LT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NEMOKAMA PAGALBA TELEFONU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55990D-906F-9B5D-BFEF-163F5A63CBAE}"/>
              </a:ext>
            </a:extLst>
          </p:cNvPr>
          <p:cNvSpPr txBox="1"/>
          <p:nvPr/>
        </p:nvSpPr>
        <p:spPr>
          <a:xfrm>
            <a:off x="4926497" y="1933250"/>
            <a:ext cx="6513442" cy="3682547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b="1">
                <a:solidFill>
                  <a:srgbClr val="222222"/>
                </a:solidFill>
                <a:latin typeface="SourceSansPro-Regular"/>
                <a:ea typeface="SourceSansPro-Regular"/>
                <a:cs typeface="SourceSansPro-Regular"/>
                <a:sym typeface="SourceSansPro-Regular"/>
              </a:defRPr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Jaunimo linija</a:t>
            </a:r>
            <a:b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  <a:t>8 800 28888. Visą parą. </a:t>
            </a:r>
            <a:b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  <a:t>Telefonu ir internetu. </a:t>
            </a:r>
          </a:p>
          <a:p>
            <a:pPr marL="342900" indent="-342900">
              <a:lnSpc>
                <a:spcPct val="81000"/>
              </a:lnSpc>
              <a:buSzTx/>
              <a:buFont typeface="Arial" panose="020B0604020202020204" pitchFamily="34" charset="0"/>
              <a:buChar char="•"/>
              <a:defRPr>
                <a:solidFill>
                  <a:srgbClr val="222222"/>
                </a:solidFill>
                <a:latin typeface="SourceSansPro-Regular"/>
                <a:ea typeface="SourceSansPro-Regular"/>
                <a:cs typeface="SourceSansPro-Regular"/>
                <a:sym typeface="SourceSansPro-Regular"/>
              </a:defRPr>
            </a:pPr>
            <a:endParaRPr lang="lt-LT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b="1">
                <a:solidFill>
                  <a:srgbClr val="222222"/>
                </a:solidFill>
                <a:latin typeface="SourceSansPro-Regular"/>
                <a:ea typeface="SourceSansPro-Regular"/>
                <a:cs typeface="SourceSansPro-Regular"/>
                <a:sym typeface="SourceSansPro-Regular"/>
              </a:defRPr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Vaikų linija</a:t>
            </a:r>
            <a:b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  <a:t>116111. Kasdien nuo 11 iki 23 valandos. Telefonu ir internetu. </a:t>
            </a:r>
          </a:p>
          <a:p>
            <a:pPr marL="342900" indent="-342900">
              <a:lnSpc>
                <a:spcPct val="81000"/>
              </a:lnSpc>
              <a:buSzTx/>
              <a:buFont typeface="Arial" panose="020B0604020202020204" pitchFamily="34" charset="0"/>
              <a:buChar char="•"/>
              <a:defRPr>
                <a:solidFill>
                  <a:srgbClr val="222222"/>
                </a:solidFill>
                <a:latin typeface="SourceSansPro-Regular"/>
                <a:ea typeface="SourceSansPro-Regular"/>
                <a:cs typeface="SourceSansPro-Regular"/>
                <a:sym typeface="SourceSansPro-Regular"/>
              </a:defRPr>
            </a:pPr>
            <a:endParaRPr lang="lt-LT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81000"/>
              </a:lnSpc>
              <a:buFont typeface="Arial" panose="020B0604020202020204" pitchFamily="34" charset="0"/>
              <a:buChar char="•"/>
              <a:defRPr b="1">
                <a:solidFill>
                  <a:srgbClr val="222222"/>
                </a:solidFill>
                <a:latin typeface="SourceSansPro-Regular"/>
                <a:ea typeface="SourceSansPro-Regular"/>
                <a:cs typeface="SourceSansPro-Regular"/>
                <a:sym typeface="SourceSansPro-Regular"/>
              </a:defRPr>
            </a:pP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Linija “</a:t>
            </a:r>
            <a:r>
              <a:rPr lang="lt-LT" sz="2400" dirty="0" err="1">
                <a:latin typeface="Arial" panose="020B0604020202020204" pitchFamily="34" charset="0"/>
                <a:cs typeface="Arial" panose="020B0604020202020204" pitchFamily="34" charset="0"/>
              </a:rPr>
              <a:t>Doverija</a:t>
            </a:r>
            <a: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br>
              <a:rPr lang="lt-LT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  <a:t>8 800 77277. Kasdien nuo 6 iki 19 val. Rusakalbiams paaugliams ir jaunimui. </a:t>
            </a:r>
            <a:br>
              <a:rPr lang="lt-LT" sz="24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lt-LT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74724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D57C5-1865-9F8D-AD7A-57A20307F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6">
            <a:extLst>
              <a:ext uri="{FF2B5EF4-FFF2-40B4-BE49-F238E27FC236}">
                <a16:creationId xmlns:a16="http://schemas.microsoft.com/office/drawing/2014/main" id="{863BABD1-06E6-05B0-AF2C-30782107B6FE}"/>
              </a:ext>
            </a:extLst>
          </p:cNvPr>
          <p:cNvSpPr txBox="1"/>
          <p:nvPr/>
        </p:nvSpPr>
        <p:spPr>
          <a:xfrm>
            <a:off x="1121840" y="461518"/>
            <a:ext cx="45390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dirty="0"/>
              <a:t>Pagalbos galimybės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3AF288-48F2-3F96-DE86-5F4813ED1816}"/>
              </a:ext>
            </a:extLst>
          </p:cNvPr>
          <p:cNvSpPr/>
          <p:nvPr/>
        </p:nvSpPr>
        <p:spPr>
          <a:xfrm>
            <a:off x="9819861" y="285750"/>
            <a:ext cx="2183153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9" name="Content Placeholder 4" descr="Content Placeholder 4">
            <a:extLst>
              <a:ext uri="{FF2B5EF4-FFF2-40B4-BE49-F238E27FC236}">
                <a16:creationId xmlns:a16="http://schemas.microsoft.com/office/drawing/2014/main" id="{CD487857-9BDE-E689-BFC1-3F798543E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563" y="1222060"/>
            <a:ext cx="10168931" cy="504864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0907128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2441B-FE5A-936B-A585-54B6E857EB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16">
            <a:extLst>
              <a:ext uri="{FF2B5EF4-FFF2-40B4-BE49-F238E27FC236}">
                <a16:creationId xmlns:a16="http://schemas.microsoft.com/office/drawing/2014/main" id="{4FE2AB16-B99C-1A93-3B8D-68B97ED6B80D}"/>
              </a:ext>
            </a:extLst>
          </p:cNvPr>
          <p:cNvSpPr txBox="1"/>
          <p:nvPr/>
        </p:nvSpPr>
        <p:spPr>
          <a:xfrm>
            <a:off x="1121840" y="461518"/>
            <a:ext cx="45390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lt-LT" dirty="0"/>
              <a:t>Pagalbos galimybės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1B3B78-ED7F-972A-8A68-40183092707E}"/>
              </a:ext>
            </a:extLst>
          </p:cNvPr>
          <p:cNvSpPr/>
          <p:nvPr/>
        </p:nvSpPr>
        <p:spPr>
          <a:xfrm>
            <a:off x="9819861" y="285750"/>
            <a:ext cx="2183153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4" descr="Picture 4">
            <a:extLst>
              <a:ext uri="{FF2B5EF4-FFF2-40B4-BE49-F238E27FC236}">
                <a16:creationId xmlns:a16="http://schemas.microsoft.com/office/drawing/2014/main" id="{5E8C2FD6-EF13-2055-9645-1967F8E11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604" y="1222060"/>
            <a:ext cx="10198791" cy="504864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53324819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AD90A8-276E-3C71-DF20-24530F1720EA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9" name="CasellaDiTesto 16"/>
          <p:cNvSpPr txBox="1"/>
          <p:nvPr/>
        </p:nvSpPr>
        <p:spPr>
          <a:xfrm>
            <a:off x="4868563" y="857808"/>
            <a:ext cx="2235709" cy="5749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dirty="0" err="1"/>
              <a:t>Refleksija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12D507-AD8F-8CDB-3815-EE40261D67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154" t="54686" r="5154" b="11884"/>
          <a:stretch/>
        </p:blipFill>
        <p:spPr>
          <a:xfrm>
            <a:off x="2199860" y="1696277"/>
            <a:ext cx="7871792" cy="415189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B53536-59A1-6326-E254-C6FCCA13947C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44" name="CasellaDiTesto 10"/>
          <p:cNvSpPr txBox="1"/>
          <p:nvPr/>
        </p:nvSpPr>
        <p:spPr>
          <a:xfrm>
            <a:off x="4112925" y="3378514"/>
            <a:ext cx="3966149" cy="435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 algn="ctr">
              <a:lnSpc>
                <a:spcPct val="90000"/>
              </a:lnSpc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t>už dėmesį</a:t>
            </a:r>
          </a:p>
        </p:txBody>
      </p:sp>
      <p:sp>
        <p:nvSpPr>
          <p:cNvPr id="845" name="TextBox 1"/>
          <p:cNvSpPr txBox="1"/>
          <p:nvPr/>
        </p:nvSpPr>
        <p:spPr>
          <a:xfrm>
            <a:off x="4570476" y="2714970"/>
            <a:ext cx="3051049" cy="773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5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t>AČIŪ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9EC363-2DEA-4C45-94C4-E810E8AD3D29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772" name="CasellaDiTesto 16"/>
          <p:cNvSpPr txBox="1"/>
          <p:nvPr/>
        </p:nvSpPr>
        <p:spPr>
          <a:xfrm>
            <a:off x="5143336" y="891666"/>
            <a:ext cx="1905328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en-GB" dirty="0" err="1"/>
              <a:t>Poreikiai</a:t>
            </a:r>
            <a:endParaRPr dirty="0"/>
          </a:p>
        </p:txBody>
      </p:sp>
      <p:sp>
        <p:nvSpPr>
          <p:cNvPr id="773" name="Rettangolo 23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C0A619-6574-4BE7-C07B-863108D340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2431"/>
          <a:stretch/>
        </p:blipFill>
        <p:spPr>
          <a:xfrm rot="10800000">
            <a:off x="2221770" y="4124871"/>
            <a:ext cx="7374788" cy="2765990"/>
          </a:xfrm>
          <a:prstGeom prst="rect">
            <a:avLst/>
          </a:prstGeom>
        </p:spPr>
      </p:pic>
      <p:sp>
        <p:nvSpPr>
          <p:cNvPr id="3" name="CasellaDiTesto 16">
            <a:extLst>
              <a:ext uri="{FF2B5EF4-FFF2-40B4-BE49-F238E27FC236}">
                <a16:creationId xmlns:a16="http://schemas.microsoft.com/office/drawing/2014/main" id="{9DF729D3-D853-C8EA-F754-DC845DFFCA04}"/>
              </a:ext>
            </a:extLst>
          </p:cNvPr>
          <p:cNvSpPr txBox="1"/>
          <p:nvPr/>
        </p:nvSpPr>
        <p:spPr>
          <a:xfrm>
            <a:off x="2051211" y="2243112"/>
            <a:ext cx="8104140" cy="1075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 defTabSz="722376">
              <a:lnSpc>
                <a:spcPct val="81000"/>
              </a:lnSpc>
              <a:spcBef>
                <a:spcPts val="700"/>
              </a:spcBef>
              <a:defRPr sz="2844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en-GB" cap="none" dirty="0" err="1">
                <a:latin typeface="Arial" panose="020B0604020202020204" pitchFamily="34" charset="0"/>
                <a:cs typeface="Arial" panose="020B0604020202020204" pitchFamily="34" charset="0"/>
              </a:rPr>
              <a:t>Poreikiai</a:t>
            </a:r>
            <a:r>
              <a:rPr lang="en-GB" cap="none" dirty="0">
                <a:latin typeface="Arial" panose="020B0604020202020204" pitchFamily="34" charset="0"/>
                <a:cs typeface="Arial" panose="020B0604020202020204" pitchFamily="34" charset="0"/>
              </a:rPr>
              <a:t> – tai </a:t>
            </a:r>
            <a:r>
              <a:rPr lang="en-GB" cap="none" dirty="0" err="1">
                <a:latin typeface="Arial" panose="020B0604020202020204" pitchFamily="34" charset="0"/>
                <a:cs typeface="Arial" panose="020B0604020202020204" pitchFamily="34" charset="0"/>
              </a:rPr>
              <a:t>gyvybei</a:t>
            </a:r>
            <a:r>
              <a:rPr lang="en-GB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cap="none" dirty="0" err="1">
                <a:latin typeface="Arial" panose="020B0604020202020204" pitchFamily="34" charset="0"/>
                <a:cs typeface="Arial" panose="020B0604020202020204" pitchFamily="34" charset="0"/>
              </a:rPr>
              <a:t>palaikyti</a:t>
            </a:r>
            <a:r>
              <a:rPr lang="en-GB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cap="none" dirty="0" err="1">
                <a:latin typeface="Arial" panose="020B0604020202020204" pitchFamily="34" charset="0"/>
                <a:cs typeface="Arial" panose="020B0604020202020204" pitchFamily="34" charset="0"/>
              </a:rPr>
              <a:t>reikalingi</a:t>
            </a:r>
            <a:r>
              <a:rPr lang="en-GB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cap="none" dirty="0" err="1">
                <a:latin typeface="Arial" panose="020B0604020202020204" pitchFamily="34" charset="0"/>
                <a:cs typeface="Arial" panose="020B0604020202020204" pitchFamily="34" charset="0"/>
              </a:rPr>
              <a:t>resursai</a:t>
            </a:r>
            <a:r>
              <a:rPr lang="en-GB" cap="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4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722376">
              <a:lnSpc>
                <a:spcPct val="81000"/>
              </a:lnSpc>
              <a:spcBef>
                <a:spcPts val="700"/>
              </a:spcBef>
              <a:defRPr sz="2528" i="1">
                <a:latin typeface="Calibri Light"/>
                <a:ea typeface="Calibri Light"/>
                <a:cs typeface="Calibri Light"/>
                <a:sym typeface="Calibri Light"/>
              </a:defRPr>
            </a:pPr>
            <a:endParaRPr lang="en-GB" sz="18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722376">
              <a:lnSpc>
                <a:spcPct val="81000"/>
              </a:lnSpc>
              <a:spcBef>
                <a:spcPts val="700"/>
              </a:spcBef>
              <a:defRPr sz="2528" i="1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en-GB" sz="1800" cap="none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800" cap="none" dirty="0" err="1">
                <a:latin typeface="Arial" panose="020B0604020202020204" pitchFamily="34" charset="0"/>
                <a:cs typeface="Arial" panose="020B0604020202020204" pitchFamily="34" charset="0"/>
              </a:rPr>
              <a:t>Marshallas</a:t>
            </a:r>
            <a:r>
              <a:rPr lang="en-GB" sz="1800" cap="none" dirty="0">
                <a:latin typeface="Arial" panose="020B0604020202020204" pitchFamily="34" charset="0"/>
                <a:cs typeface="Arial" panose="020B0604020202020204" pitchFamily="34" charset="0"/>
              </a:rPr>
              <a:t> b. </a:t>
            </a:r>
            <a:r>
              <a:rPr lang="en-GB" sz="1800" cap="none" dirty="0" err="1">
                <a:latin typeface="Arial" panose="020B0604020202020204" pitchFamily="34" charset="0"/>
                <a:cs typeface="Arial" panose="020B0604020202020204" pitchFamily="34" charset="0"/>
              </a:rPr>
              <a:t>Rosenbergas</a:t>
            </a:r>
            <a:r>
              <a:rPr lang="en-GB" sz="1800" cap="none" dirty="0">
                <a:latin typeface="Arial" panose="020B0604020202020204" pitchFamily="34" charset="0"/>
                <a:cs typeface="Arial" panose="020B0604020202020204" pitchFamily="34" charset="0"/>
              </a:rPr>
              <a:t>, 2015)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5A4CE6-B4E9-5098-8403-20305DD25F33}"/>
              </a:ext>
            </a:extLst>
          </p:cNvPr>
          <p:cNvSpPr/>
          <p:nvPr/>
        </p:nvSpPr>
        <p:spPr>
          <a:xfrm>
            <a:off x="-490093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B8C48C-CA6B-4060-F1F9-C3A3884EADAB}"/>
              </a:ext>
            </a:extLst>
          </p:cNvPr>
          <p:cNvSpPr/>
          <p:nvPr/>
        </p:nvSpPr>
        <p:spPr>
          <a:xfrm>
            <a:off x="11448276" y="0"/>
            <a:ext cx="1242165" cy="685800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F06F80-57C6-6625-C177-3E306BCFC1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40" t="18820" r="8385" b="10966"/>
          <a:stretch/>
        </p:blipFill>
        <p:spPr>
          <a:xfrm>
            <a:off x="1384112" y="675861"/>
            <a:ext cx="9683152" cy="5748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5405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2932AE-10EE-E72D-4B14-13E321BD4321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27" name="Rettangolo 5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sp>
        <p:nvSpPr>
          <p:cNvPr id="828" name="CasellaDiTesto 16"/>
          <p:cNvSpPr txBox="1"/>
          <p:nvPr/>
        </p:nvSpPr>
        <p:spPr>
          <a:xfrm>
            <a:off x="3455191" y="2433631"/>
            <a:ext cx="5473611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A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lt-LT" b="1" dirty="0"/>
              <a:t>Svarbiausi poreikiai</a:t>
            </a:r>
            <a:endParaRPr lang="lt-LT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CE75E-E11B-6B8D-021D-356005793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224333-7010-EA8C-CF73-CDE878C11D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40" t="18820" r="8385" b="10966"/>
          <a:stretch/>
        </p:blipFill>
        <p:spPr>
          <a:xfrm>
            <a:off x="920176" y="491030"/>
            <a:ext cx="10351647" cy="61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4358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yramid with different colored stripes&#10;&#10;Description automatically generated">
            <a:extLst>
              <a:ext uri="{FF2B5EF4-FFF2-40B4-BE49-F238E27FC236}">
                <a16:creationId xmlns:a16="http://schemas.microsoft.com/office/drawing/2014/main" id="{D14A18BE-83DF-D933-1CDE-923B3640E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0" t="16091" r="17027" b="19339"/>
          <a:stretch/>
        </p:blipFill>
        <p:spPr>
          <a:xfrm>
            <a:off x="3849756" y="1990683"/>
            <a:ext cx="4492487" cy="4147930"/>
          </a:xfrm>
          <a:prstGeom prst="rect">
            <a:avLst/>
          </a:prstGeom>
        </p:spPr>
      </p:pic>
      <p:sp>
        <p:nvSpPr>
          <p:cNvPr id="6" name="CasellaDiTesto 16">
            <a:extLst>
              <a:ext uri="{FF2B5EF4-FFF2-40B4-BE49-F238E27FC236}">
                <a16:creationId xmlns:a16="http://schemas.microsoft.com/office/drawing/2014/main" id="{06F1E167-0120-2C71-CABA-E1C53C365D36}"/>
              </a:ext>
            </a:extLst>
          </p:cNvPr>
          <p:cNvSpPr txBox="1"/>
          <p:nvPr/>
        </p:nvSpPr>
        <p:spPr>
          <a:xfrm>
            <a:off x="1498988" y="719387"/>
            <a:ext cx="8751753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r>
              <a:rPr lang="en-GB" dirty="0" err="1"/>
              <a:t>Žmogaus</a:t>
            </a:r>
            <a:r>
              <a:rPr lang="en-GB" dirty="0"/>
              <a:t> </a:t>
            </a:r>
            <a:r>
              <a:rPr lang="en-GB" dirty="0" err="1"/>
              <a:t>poreikiai</a:t>
            </a:r>
            <a:r>
              <a:rPr lang="en-GB" dirty="0"/>
              <a:t> (</a:t>
            </a:r>
            <a:r>
              <a:rPr lang="en-GB" dirty="0" err="1"/>
              <a:t>pagal</a:t>
            </a:r>
            <a:r>
              <a:rPr lang="en-GB" dirty="0"/>
              <a:t> A. H. </a:t>
            </a:r>
            <a:r>
              <a:rPr lang="en-GB" dirty="0" err="1"/>
              <a:t>Maslową</a:t>
            </a:r>
            <a:r>
              <a:rPr lang="en-GB" dirty="0"/>
              <a:t>)</a:t>
            </a:r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7DB073-A246-4A74-65B4-BAF117A5DA7C}"/>
              </a:ext>
            </a:extLst>
          </p:cNvPr>
          <p:cNvSpPr txBox="1"/>
          <p:nvPr/>
        </p:nvSpPr>
        <p:spPr>
          <a:xfrm>
            <a:off x="3849756" y="2929594"/>
            <a:ext cx="2162580" cy="307777"/>
          </a:xfrm>
          <a:custGeom>
            <a:avLst/>
            <a:gdLst>
              <a:gd name="connsiteX0" fmla="*/ 0 w 2162580"/>
              <a:gd name="connsiteY0" fmla="*/ 0 h 307777"/>
              <a:gd name="connsiteX1" fmla="*/ 519019 w 2162580"/>
              <a:gd name="connsiteY1" fmla="*/ 0 h 307777"/>
              <a:gd name="connsiteX2" fmla="*/ 1059664 w 2162580"/>
              <a:gd name="connsiteY2" fmla="*/ 0 h 307777"/>
              <a:gd name="connsiteX3" fmla="*/ 1600309 w 2162580"/>
              <a:gd name="connsiteY3" fmla="*/ 0 h 307777"/>
              <a:gd name="connsiteX4" fmla="*/ 2162580 w 2162580"/>
              <a:gd name="connsiteY4" fmla="*/ 0 h 307777"/>
              <a:gd name="connsiteX5" fmla="*/ 2162580 w 2162580"/>
              <a:gd name="connsiteY5" fmla="*/ 307777 h 307777"/>
              <a:gd name="connsiteX6" fmla="*/ 1621935 w 2162580"/>
              <a:gd name="connsiteY6" fmla="*/ 307777 h 307777"/>
              <a:gd name="connsiteX7" fmla="*/ 1124542 w 2162580"/>
              <a:gd name="connsiteY7" fmla="*/ 307777 h 307777"/>
              <a:gd name="connsiteX8" fmla="*/ 627148 w 2162580"/>
              <a:gd name="connsiteY8" fmla="*/ 307777 h 307777"/>
              <a:gd name="connsiteX9" fmla="*/ 0 w 2162580"/>
              <a:gd name="connsiteY9" fmla="*/ 307777 h 307777"/>
              <a:gd name="connsiteX10" fmla="*/ 0 w 2162580"/>
              <a:gd name="connsiteY10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2580" h="307777" fill="none" extrusionOk="0">
                <a:moveTo>
                  <a:pt x="0" y="0"/>
                </a:moveTo>
                <a:cubicBezTo>
                  <a:pt x="112556" y="17739"/>
                  <a:pt x="285677" y="20458"/>
                  <a:pt x="519019" y="0"/>
                </a:cubicBezTo>
                <a:cubicBezTo>
                  <a:pt x="752361" y="-20458"/>
                  <a:pt x="832022" y="-8433"/>
                  <a:pt x="1059664" y="0"/>
                </a:cubicBezTo>
                <a:cubicBezTo>
                  <a:pt x="1287307" y="8433"/>
                  <a:pt x="1430965" y="4022"/>
                  <a:pt x="1600309" y="0"/>
                </a:cubicBezTo>
                <a:cubicBezTo>
                  <a:pt x="1769654" y="-4022"/>
                  <a:pt x="1927965" y="8129"/>
                  <a:pt x="2162580" y="0"/>
                </a:cubicBezTo>
                <a:cubicBezTo>
                  <a:pt x="2147551" y="94684"/>
                  <a:pt x="2173047" y="199423"/>
                  <a:pt x="2162580" y="307777"/>
                </a:cubicBezTo>
                <a:cubicBezTo>
                  <a:pt x="1892954" y="289623"/>
                  <a:pt x="1777850" y="283683"/>
                  <a:pt x="1621935" y="307777"/>
                </a:cubicBezTo>
                <a:cubicBezTo>
                  <a:pt x="1466021" y="331871"/>
                  <a:pt x="1296763" y="307995"/>
                  <a:pt x="1124542" y="307777"/>
                </a:cubicBezTo>
                <a:cubicBezTo>
                  <a:pt x="952321" y="307559"/>
                  <a:pt x="834277" y="311933"/>
                  <a:pt x="627148" y="307777"/>
                </a:cubicBezTo>
                <a:cubicBezTo>
                  <a:pt x="420019" y="303621"/>
                  <a:pt x="182285" y="317051"/>
                  <a:pt x="0" y="307777"/>
                </a:cubicBezTo>
                <a:cubicBezTo>
                  <a:pt x="-15368" y="180122"/>
                  <a:pt x="-8630" y="77435"/>
                  <a:pt x="0" y="0"/>
                </a:cubicBezTo>
                <a:close/>
              </a:path>
              <a:path w="2162580" h="307777" stroke="0" extrusionOk="0">
                <a:moveTo>
                  <a:pt x="0" y="0"/>
                </a:moveTo>
                <a:cubicBezTo>
                  <a:pt x="174662" y="2399"/>
                  <a:pt x="345788" y="24130"/>
                  <a:pt x="519019" y="0"/>
                </a:cubicBezTo>
                <a:cubicBezTo>
                  <a:pt x="692250" y="-24130"/>
                  <a:pt x="868801" y="2740"/>
                  <a:pt x="994787" y="0"/>
                </a:cubicBezTo>
                <a:cubicBezTo>
                  <a:pt x="1120773" y="-2740"/>
                  <a:pt x="1368423" y="-15287"/>
                  <a:pt x="1578683" y="0"/>
                </a:cubicBezTo>
                <a:cubicBezTo>
                  <a:pt x="1788943" y="15287"/>
                  <a:pt x="2034663" y="-24697"/>
                  <a:pt x="2162580" y="0"/>
                </a:cubicBezTo>
                <a:cubicBezTo>
                  <a:pt x="2167167" y="131595"/>
                  <a:pt x="2156625" y="214584"/>
                  <a:pt x="2162580" y="307777"/>
                </a:cubicBezTo>
                <a:cubicBezTo>
                  <a:pt x="1926756" y="310660"/>
                  <a:pt x="1814908" y="328037"/>
                  <a:pt x="1665187" y="307777"/>
                </a:cubicBezTo>
                <a:cubicBezTo>
                  <a:pt x="1515466" y="287517"/>
                  <a:pt x="1293840" y="302111"/>
                  <a:pt x="1167793" y="307777"/>
                </a:cubicBezTo>
                <a:cubicBezTo>
                  <a:pt x="1041746" y="313443"/>
                  <a:pt x="855692" y="324623"/>
                  <a:pt x="583897" y="307777"/>
                </a:cubicBezTo>
                <a:cubicBezTo>
                  <a:pt x="312102" y="290931"/>
                  <a:pt x="150996" y="335681"/>
                  <a:pt x="0" y="307777"/>
                </a:cubicBezTo>
                <a:cubicBezTo>
                  <a:pt x="11260" y="203020"/>
                  <a:pt x="2767" y="11183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bg2">
                <a:lumMod val="40000"/>
                <a:lumOff val="6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400" cap="none" dirty="0">
                <a:latin typeface="Arial" panose="020B0604020202020204" pitchFamily="34" charset="0"/>
                <a:cs typeface="Arial" panose="020B0604020202020204" pitchFamily="34" charset="0"/>
              </a:rPr>
              <a:t>SAVIREALIZACIJA</a:t>
            </a:r>
            <a:endParaRPr lang="en-LT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B89045-FE20-A5DD-58D2-C9E01FCEF9AD}"/>
              </a:ext>
            </a:extLst>
          </p:cNvPr>
          <p:cNvSpPr txBox="1"/>
          <p:nvPr/>
        </p:nvSpPr>
        <p:spPr>
          <a:xfrm>
            <a:off x="3849756" y="3592202"/>
            <a:ext cx="2162580" cy="307777"/>
          </a:xfrm>
          <a:custGeom>
            <a:avLst/>
            <a:gdLst>
              <a:gd name="connsiteX0" fmla="*/ 0 w 2162580"/>
              <a:gd name="connsiteY0" fmla="*/ 0 h 307777"/>
              <a:gd name="connsiteX1" fmla="*/ 519019 w 2162580"/>
              <a:gd name="connsiteY1" fmla="*/ 0 h 307777"/>
              <a:gd name="connsiteX2" fmla="*/ 1059664 w 2162580"/>
              <a:gd name="connsiteY2" fmla="*/ 0 h 307777"/>
              <a:gd name="connsiteX3" fmla="*/ 1600309 w 2162580"/>
              <a:gd name="connsiteY3" fmla="*/ 0 h 307777"/>
              <a:gd name="connsiteX4" fmla="*/ 2162580 w 2162580"/>
              <a:gd name="connsiteY4" fmla="*/ 0 h 307777"/>
              <a:gd name="connsiteX5" fmla="*/ 2162580 w 2162580"/>
              <a:gd name="connsiteY5" fmla="*/ 307777 h 307777"/>
              <a:gd name="connsiteX6" fmla="*/ 1621935 w 2162580"/>
              <a:gd name="connsiteY6" fmla="*/ 307777 h 307777"/>
              <a:gd name="connsiteX7" fmla="*/ 1124542 w 2162580"/>
              <a:gd name="connsiteY7" fmla="*/ 307777 h 307777"/>
              <a:gd name="connsiteX8" fmla="*/ 627148 w 2162580"/>
              <a:gd name="connsiteY8" fmla="*/ 307777 h 307777"/>
              <a:gd name="connsiteX9" fmla="*/ 0 w 2162580"/>
              <a:gd name="connsiteY9" fmla="*/ 307777 h 307777"/>
              <a:gd name="connsiteX10" fmla="*/ 0 w 2162580"/>
              <a:gd name="connsiteY10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2580" h="307777" fill="none" extrusionOk="0">
                <a:moveTo>
                  <a:pt x="0" y="0"/>
                </a:moveTo>
                <a:cubicBezTo>
                  <a:pt x="112556" y="17739"/>
                  <a:pt x="285677" y="20458"/>
                  <a:pt x="519019" y="0"/>
                </a:cubicBezTo>
                <a:cubicBezTo>
                  <a:pt x="752361" y="-20458"/>
                  <a:pt x="832022" y="-8433"/>
                  <a:pt x="1059664" y="0"/>
                </a:cubicBezTo>
                <a:cubicBezTo>
                  <a:pt x="1287307" y="8433"/>
                  <a:pt x="1430965" y="4022"/>
                  <a:pt x="1600309" y="0"/>
                </a:cubicBezTo>
                <a:cubicBezTo>
                  <a:pt x="1769654" y="-4022"/>
                  <a:pt x="1927965" y="8129"/>
                  <a:pt x="2162580" y="0"/>
                </a:cubicBezTo>
                <a:cubicBezTo>
                  <a:pt x="2147551" y="94684"/>
                  <a:pt x="2173047" y="199423"/>
                  <a:pt x="2162580" y="307777"/>
                </a:cubicBezTo>
                <a:cubicBezTo>
                  <a:pt x="1892954" y="289623"/>
                  <a:pt x="1777850" y="283683"/>
                  <a:pt x="1621935" y="307777"/>
                </a:cubicBezTo>
                <a:cubicBezTo>
                  <a:pt x="1466021" y="331871"/>
                  <a:pt x="1296763" y="307995"/>
                  <a:pt x="1124542" y="307777"/>
                </a:cubicBezTo>
                <a:cubicBezTo>
                  <a:pt x="952321" y="307559"/>
                  <a:pt x="834277" y="311933"/>
                  <a:pt x="627148" y="307777"/>
                </a:cubicBezTo>
                <a:cubicBezTo>
                  <a:pt x="420019" y="303621"/>
                  <a:pt x="182285" y="317051"/>
                  <a:pt x="0" y="307777"/>
                </a:cubicBezTo>
                <a:cubicBezTo>
                  <a:pt x="-15368" y="180122"/>
                  <a:pt x="-8630" y="77435"/>
                  <a:pt x="0" y="0"/>
                </a:cubicBezTo>
                <a:close/>
              </a:path>
              <a:path w="2162580" h="307777" stroke="0" extrusionOk="0">
                <a:moveTo>
                  <a:pt x="0" y="0"/>
                </a:moveTo>
                <a:cubicBezTo>
                  <a:pt x="174662" y="2399"/>
                  <a:pt x="345788" y="24130"/>
                  <a:pt x="519019" y="0"/>
                </a:cubicBezTo>
                <a:cubicBezTo>
                  <a:pt x="692250" y="-24130"/>
                  <a:pt x="868801" y="2740"/>
                  <a:pt x="994787" y="0"/>
                </a:cubicBezTo>
                <a:cubicBezTo>
                  <a:pt x="1120773" y="-2740"/>
                  <a:pt x="1368423" y="-15287"/>
                  <a:pt x="1578683" y="0"/>
                </a:cubicBezTo>
                <a:cubicBezTo>
                  <a:pt x="1788943" y="15287"/>
                  <a:pt x="2034663" y="-24697"/>
                  <a:pt x="2162580" y="0"/>
                </a:cubicBezTo>
                <a:cubicBezTo>
                  <a:pt x="2167167" y="131595"/>
                  <a:pt x="2156625" y="214584"/>
                  <a:pt x="2162580" y="307777"/>
                </a:cubicBezTo>
                <a:cubicBezTo>
                  <a:pt x="1926756" y="310660"/>
                  <a:pt x="1814908" y="328037"/>
                  <a:pt x="1665187" y="307777"/>
                </a:cubicBezTo>
                <a:cubicBezTo>
                  <a:pt x="1515466" y="287517"/>
                  <a:pt x="1293840" y="302111"/>
                  <a:pt x="1167793" y="307777"/>
                </a:cubicBezTo>
                <a:cubicBezTo>
                  <a:pt x="1041746" y="313443"/>
                  <a:pt x="855692" y="324623"/>
                  <a:pt x="583897" y="307777"/>
                </a:cubicBezTo>
                <a:cubicBezTo>
                  <a:pt x="312102" y="290931"/>
                  <a:pt x="150996" y="335681"/>
                  <a:pt x="0" y="307777"/>
                </a:cubicBezTo>
                <a:cubicBezTo>
                  <a:pt x="11260" y="203020"/>
                  <a:pt x="2767" y="11183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bg2">
                <a:lumMod val="40000"/>
                <a:lumOff val="6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r>
              <a:rPr lang="en-GB" sz="1400" cap="none" dirty="0">
                <a:latin typeface="Arial" panose="020B0604020202020204" pitchFamily="34" charset="0"/>
                <a:cs typeface="Arial" panose="020B0604020202020204" pitchFamily="34" charset="0"/>
              </a:rPr>
              <a:t>MEILĖS IR PAGARBOS</a:t>
            </a:r>
            <a:endParaRPr lang="en-LT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78D878-821F-22A7-22A3-A4E5C4DAA921}"/>
              </a:ext>
            </a:extLst>
          </p:cNvPr>
          <p:cNvSpPr txBox="1"/>
          <p:nvPr/>
        </p:nvSpPr>
        <p:spPr>
          <a:xfrm>
            <a:off x="3849756" y="4162045"/>
            <a:ext cx="2162580" cy="307777"/>
          </a:xfrm>
          <a:custGeom>
            <a:avLst/>
            <a:gdLst>
              <a:gd name="connsiteX0" fmla="*/ 0 w 2162580"/>
              <a:gd name="connsiteY0" fmla="*/ 0 h 307777"/>
              <a:gd name="connsiteX1" fmla="*/ 519019 w 2162580"/>
              <a:gd name="connsiteY1" fmla="*/ 0 h 307777"/>
              <a:gd name="connsiteX2" fmla="*/ 1059664 w 2162580"/>
              <a:gd name="connsiteY2" fmla="*/ 0 h 307777"/>
              <a:gd name="connsiteX3" fmla="*/ 1600309 w 2162580"/>
              <a:gd name="connsiteY3" fmla="*/ 0 h 307777"/>
              <a:gd name="connsiteX4" fmla="*/ 2162580 w 2162580"/>
              <a:gd name="connsiteY4" fmla="*/ 0 h 307777"/>
              <a:gd name="connsiteX5" fmla="*/ 2162580 w 2162580"/>
              <a:gd name="connsiteY5" fmla="*/ 307777 h 307777"/>
              <a:gd name="connsiteX6" fmla="*/ 1621935 w 2162580"/>
              <a:gd name="connsiteY6" fmla="*/ 307777 h 307777"/>
              <a:gd name="connsiteX7" fmla="*/ 1124542 w 2162580"/>
              <a:gd name="connsiteY7" fmla="*/ 307777 h 307777"/>
              <a:gd name="connsiteX8" fmla="*/ 627148 w 2162580"/>
              <a:gd name="connsiteY8" fmla="*/ 307777 h 307777"/>
              <a:gd name="connsiteX9" fmla="*/ 0 w 2162580"/>
              <a:gd name="connsiteY9" fmla="*/ 307777 h 307777"/>
              <a:gd name="connsiteX10" fmla="*/ 0 w 2162580"/>
              <a:gd name="connsiteY10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2580" h="307777" fill="none" extrusionOk="0">
                <a:moveTo>
                  <a:pt x="0" y="0"/>
                </a:moveTo>
                <a:cubicBezTo>
                  <a:pt x="112556" y="17739"/>
                  <a:pt x="285677" y="20458"/>
                  <a:pt x="519019" y="0"/>
                </a:cubicBezTo>
                <a:cubicBezTo>
                  <a:pt x="752361" y="-20458"/>
                  <a:pt x="832022" y="-8433"/>
                  <a:pt x="1059664" y="0"/>
                </a:cubicBezTo>
                <a:cubicBezTo>
                  <a:pt x="1287307" y="8433"/>
                  <a:pt x="1430965" y="4022"/>
                  <a:pt x="1600309" y="0"/>
                </a:cubicBezTo>
                <a:cubicBezTo>
                  <a:pt x="1769654" y="-4022"/>
                  <a:pt x="1927965" y="8129"/>
                  <a:pt x="2162580" y="0"/>
                </a:cubicBezTo>
                <a:cubicBezTo>
                  <a:pt x="2147551" y="94684"/>
                  <a:pt x="2173047" y="199423"/>
                  <a:pt x="2162580" y="307777"/>
                </a:cubicBezTo>
                <a:cubicBezTo>
                  <a:pt x="1892954" y="289623"/>
                  <a:pt x="1777850" y="283683"/>
                  <a:pt x="1621935" y="307777"/>
                </a:cubicBezTo>
                <a:cubicBezTo>
                  <a:pt x="1466021" y="331871"/>
                  <a:pt x="1296763" y="307995"/>
                  <a:pt x="1124542" y="307777"/>
                </a:cubicBezTo>
                <a:cubicBezTo>
                  <a:pt x="952321" y="307559"/>
                  <a:pt x="834277" y="311933"/>
                  <a:pt x="627148" y="307777"/>
                </a:cubicBezTo>
                <a:cubicBezTo>
                  <a:pt x="420019" y="303621"/>
                  <a:pt x="182285" y="317051"/>
                  <a:pt x="0" y="307777"/>
                </a:cubicBezTo>
                <a:cubicBezTo>
                  <a:pt x="-15368" y="180122"/>
                  <a:pt x="-8630" y="77435"/>
                  <a:pt x="0" y="0"/>
                </a:cubicBezTo>
                <a:close/>
              </a:path>
              <a:path w="2162580" h="307777" stroke="0" extrusionOk="0">
                <a:moveTo>
                  <a:pt x="0" y="0"/>
                </a:moveTo>
                <a:cubicBezTo>
                  <a:pt x="174662" y="2399"/>
                  <a:pt x="345788" y="24130"/>
                  <a:pt x="519019" y="0"/>
                </a:cubicBezTo>
                <a:cubicBezTo>
                  <a:pt x="692250" y="-24130"/>
                  <a:pt x="868801" y="2740"/>
                  <a:pt x="994787" y="0"/>
                </a:cubicBezTo>
                <a:cubicBezTo>
                  <a:pt x="1120773" y="-2740"/>
                  <a:pt x="1368423" y="-15287"/>
                  <a:pt x="1578683" y="0"/>
                </a:cubicBezTo>
                <a:cubicBezTo>
                  <a:pt x="1788943" y="15287"/>
                  <a:pt x="2034663" y="-24697"/>
                  <a:pt x="2162580" y="0"/>
                </a:cubicBezTo>
                <a:cubicBezTo>
                  <a:pt x="2167167" y="131595"/>
                  <a:pt x="2156625" y="214584"/>
                  <a:pt x="2162580" y="307777"/>
                </a:cubicBezTo>
                <a:cubicBezTo>
                  <a:pt x="1926756" y="310660"/>
                  <a:pt x="1814908" y="328037"/>
                  <a:pt x="1665187" y="307777"/>
                </a:cubicBezTo>
                <a:cubicBezTo>
                  <a:pt x="1515466" y="287517"/>
                  <a:pt x="1293840" y="302111"/>
                  <a:pt x="1167793" y="307777"/>
                </a:cubicBezTo>
                <a:cubicBezTo>
                  <a:pt x="1041746" y="313443"/>
                  <a:pt x="855692" y="324623"/>
                  <a:pt x="583897" y="307777"/>
                </a:cubicBezTo>
                <a:cubicBezTo>
                  <a:pt x="312102" y="290931"/>
                  <a:pt x="150996" y="335681"/>
                  <a:pt x="0" y="307777"/>
                </a:cubicBezTo>
                <a:cubicBezTo>
                  <a:pt x="11260" y="203020"/>
                  <a:pt x="2767" y="11183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bg2">
                <a:lumMod val="40000"/>
                <a:lumOff val="6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400" cap="none" dirty="0">
                <a:latin typeface="Arial" panose="020B0604020202020204" pitchFamily="34" charset="0"/>
                <a:cs typeface="Arial" panose="020B0604020202020204" pitchFamily="34" charset="0"/>
              </a:rPr>
              <a:t>PRIKLAUSYMO</a:t>
            </a:r>
            <a:endParaRPr lang="en-LT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D34E99-271C-470F-7483-74E5C30FD4ED}"/>
              </a:ext>
            </a:extLst>
          </p:cNvPr>
          <p:cNvSpPr txBox="1"/>
          <p:nvPr/>
        </p:nvSpPr>
        <p:spPr>
          <a:xfrm>
            <a:off x="3849756" y="4784897"/>
            <a:ext cx="2162580" cy="307777"/>
          </a:xfrm>
          <a:custGeom>
            <a:avLst/>
            <a:gdLst>
              <a:gd name="connsiteX0" fmla="*/ 0 w 2162580"/>
              <a:gd name="connsiteY0" fmla="*/ 0 h 307777"/>
              <a:gd name="connsiteX1" fmla="*/ 519019 w 2162580"/>
              <a:gd name="connsiteY1" fmla="*/ 0 h 307777"/>
              <a:gd name="connsiteX2" fmla="*/ 1059664 w 2162580"/>
              <a:gd name="connsiteY2" fmla="*/ 0 h 307777"/>
              <a:gd name="connsiteX3" fmla="*/ 1600309 w 2162580"/>
              <a:gd name="connsiteY3" fmla="*/ 0 h 307777"/>
              <a:gd name="connsiteX4" fmla="*/ 2162580 w 2162580"/>
              <a:gd name="connsiteY4" fmla="*/ 0 h 307777"/>
              <a:gd name="connsiteX5" fmla="*/ 2162580 w 2162580"/>
              <a:gd name="connsiteY5" fmla="*/ 307777 h 307777"/>
              <a:gd name="connsiteX6" fmla="*/ 1621935 w 2162580"/>
              <a:gd name="connsiteY6" fmla="*/ 307777 h 307777"/>
              <a:gd name="connsiteX7" fmla="*/ 1124542 w 2162580"/>
              <a:gd name="connsiteY7" fmla="*/ 307777 h 307777"/>
              <a:gd name="connsiteX8" fmla="*/ 627148 w 2162580"/>
              <a:gd name="connsiteY8" fmla="*/ 307777 h 307777"/>
              <a:gd name="connsiteX9" fmla="*/ 0 w 2162580"/>
              <a:gd name="connsiteY9" fmla="*/ 307777 h 307777"/>
              <a:gd name="connsiteX10" fmla="*/ 0 w 2162580"/>
              <a:gd name="connsiteY10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2580" h="307777" fill="none" extrusionOk="0">
                <a:moveTo>
                  <a:pt x="0" y="0"/>
                </a:moveTo>
                <a:cubicBezTo>
                  <a:pt x="112556" y="17739"/>
                  <a:pt x="285677" y="20458"/>
                  <a:pt x="519019" y="0"/>
                </a:cubicBezTo>
                <a:cubicBezTo>
                  <a:pt x="752361" y="-20458"/>
                  <a:pt x="832022" y="-8433"/>
                  <a:pt x="1059664" y="0"/>
                </a:cubicBezTo>
                <a:cubicBezTo>
                  <a:pt x="1287307" y="8433"/>
                  <a:pt x="1430965" y="4022"/>
                  <a:pt x="1600309" y="0"/>
                </a:cubicBezTo>
                <a:cubicBezTo>
                  <a:pt x="1769654" y="-4022"/>
                  <a:pt x="1927965" y="8129"/>
                  <a:pt x="2162580" y="0"/>
                </a:cubicBezTo>
                <a:cubicBezTo>
                  <a:pt x="2147551" y="94684"/>
                  <a:pt x="2173047" y="199423"/>
                  <a:pt x="2162580" y="307777"/>
                </a:cubicBezTo>
                <a:cubicBezTo>
                  <a:pt x="1892954" y="289623"/>
                  <a:pt x="1777850" y="283683"/>
                  <a:pt x="1621935" y="307777"/>
                </a:cubicBezTo>
                <a:cubicBezTo>
                  <a:pt x="1466021" y="331871"/>
                  <a:pt x="1296763" y="307995"/>
                  <a:pt x="1124542" y="307777"/>
                </a:cubicBezTo>
                <a:cubicBezTo>
                  <a:pt x="952321" y="307559"/>
                  <a:pt x="834277" y="311933"/>
                  <a:pt x="627148" y="307777"/>
                </a:cubicBezTo>
                <a:cubicBezTo>
                  <a:pt x="420019" y="303621"/>
                  <a:pt x="182285" y="317051"/>
                  <a:pt x="0" y="307777"/>
                </a:cubicBezTo>
                <a:cubicBezTo>
                  <a:pt x="-15368" y="180122"/>
                  <a:pt x="-8630" y="77435"/>
                  <a:pt x="0" y="0"/>
                </a:cubicBezTo>
                <a:close/>
              </a:path>
              <a:path w="2162580" h="307777" stroke="0" extrusionOk="0">
                <a:moveTo>
                  <a:pt x="0" y="0"/>
                </a:moveTo>
                <a:cubicBezTo>
                  <a:pt x="174662" y="2399"/>
                  <a:pt x="345788" y="24130"/>
                  <a:pt x="519019" y="0"/>
                </a:cubicBezTo>
                <a:cubicBezTo>
                  <a:pt x="692250" y="-24130"/>
                  <a:pt x="868801" y="2740"/>
                  <a:pt x="994787" y="0"/>
                </a:cubicBezTo>
                <a:cubicBezTo>
                  <a:pt x="1120773" y="-2740"/>
                  <a:pt x="1368423" y="-15287"/>
                  <a:pt x="1578683" y="0"/>
                </a:cubicBezTo>
                <a:cubicBezTo>
                  <a:pt x="1788943" y="15287"/>
                  <a:pt x="2034663" y="-24697"/>
                  <a:pt x="2162580" y="0"/>
                </a:cubicBezTo>
                <a:cubicBezTo>
                  <a:pt x="2167167" y="131595"/>
                  <a:pt x="2156625" y="214584"/>
                  <a:pt x="2162580" y="307777"/>
                </a:cubicBezTo>
                <a:cubicBezTo>
                  <a:pt x="1926756" y="310660"/>
                  <a:pt x="1814908" y="328037"/>
                  <a:pt x="1665187" y="307777"/>
                </a:cubicBezTo>
                <a:cubicBezTo>
                  <a:pt x="1515466" y="287517"/>
                  <a:pt x="1293840" y="302111"/>
                  <a:pt x="1167793" y="307777"/>
                </a:cubicBezTo>
                <a:cubicBezTo>
                  <a:pt x="1041746" y="313443"/>
                  <a:pt x="855692" y="324623"/>
                  <a:pt x="583897" y="307777"/>
                </a:cubicBezTo>
                <a:cubicBezTo>
                  <a:pt x="312102" y="290931"/>
                  <a:pt x="150996" y="335681"/>
                  <a:pt x="0" y="307777"/>
                </a:cubicBezTo>
                <a:cubicBezTo>
                  <a:pt x="11260" y="203020"/>
                  <a:pt x="2767" y="11183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bg2">
                <a:lumMod val="40000"/>
                <a:lumOff val="6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400" cap="none" dirty="0">
                <a:latin typeface="Arial" panose="020B0604020202020204" pitchFamily="34" charset="0"/>
                <a:cs typeface="Arial" panose="020B0604020202020204" pitchFamily="34" charset="0"/>
              </a:rPr>
              <a:t>SAUGUMO POREIKIAI</a:t>
            </a:r>
            <a:endParaRPr lang="en-LT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9912EE-4040-902B-BFB5-3E49D67A8266}"/>
              </a:ext>
            </a:extLst>
          </p:cNvPr>
          <p:cNvSpPr txBox="1"/>
          <p:nvPr/>
        </p:nvSpPr>
        <p:spPr>
          <a:xfrm>
            <a:off x="3849756" y="5460758"/>
            <a:ext cx="2772180" cy="307777"/>
          </a:xfrm>
          <a:custGeom>
            <a:avLst/>
            <a:gdLst>
              <a:gd name="connsiteX0" fmla="*/ 0 w 2772180"/>
              <a:gd name="connsiteY0" fmla="*/ 0 h 307777"/>
              <a:gd name="connsiteX1" fmla="*/ 665323 w 2772180"/>
              <a:gd name="connsiteY1" fmla="*/ 0 h 307777"/>
              <a:gd name="connsiteX2" fmla="*/ 1358368 w 2772180"/>
              <a:gd name="connsiteY2" fmla="*/ 0 h 307777"/>
              <a:gd name="connsiteX3" fmla="*/ 2051413 w 2772180"/>
              <a:gd name="connsiteY3" fmla="*/ 0 h 307777"/>
              <a:gd name="connsiteX4" fmla="*/ 2772180 w 2772180"/>
              <a:gd name="connsiteY4" fmla="*/ 0 h 307777"/>
              <a:gd name="connsiteX5" fmla="*/ 2772180 w 2772180"/>
              <a:gd name="connsiteY5" fmla="*/ 307777 h 307777"/>
              <a:gd name="connsiteX6" fmla="*/ 2079135 w 2772180"/>
              <a:gd name="connsiteY6" fmla="*/ 307777 h 307777"/>
              <a:gd name="connsiteX7" fmla="*/ 1441534 w 2772180"/>
              <a:gd name="connsiteY7" fmla="*/ 307777 h 307777"/>
              <a:gd name="connsiteX8" fmla="*/ 803932 w 2772180"/>
              <a:gd name="connsiteY8" fmla="*/ 307777 h 307777"/>
              <a:gd name="connsiteX9" fmla="*/ 0 w 2772180"/>
              <a:gd name="connsiteY9" fmla="*/ 307777 h 307777"/>
              <a:gd name="connsiteX10" fmla="*/ 0 w 2772180"/>
              <a:gd name="connsiteY10" fmla="*/ 0 h 30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2180" h="307777" fill="none" extrusionOk="0">
                <a:moveTo>
                  <a:pt x="0" y="0"/>
                </a:moveTo>
                <a:cubicBezTo>
                  <a:pt x="182459" y="9348"/>
                  <a:pt x="455572" y="8278"/>
                  <a:pt x="665323" y="0"/>
                </a:cubicBezTo>
                <a:cubicBezTo>
                  <a:pt x="875074" y="-8278"/>
                  <a:pt x="1080640" y="-12"/>
                  <a:pt x="1358368" y="0"/>
                </a:cubicBezTo>
                <a:cubicBezTo>
                  <a:pt x="1636097" y="12"/>
                  <a:pt x="1823386" y="13769"/>
                  <a:pt x="2051413" y="0"/>
                </a:cubicBezTo>
                <a:cubicBezTo>
                  <a:pt x="2279441" y="-13769"/>
                  <a:pt x="2424064" y="9394"/>
                  <a:pt x="2772180" y="0"/>
                </a:cubicBezTo>
                <a:cubicBezTo>
                  <a:pt x="2757151" y="94684"/>
                  <a:pt x="2782647" y="199423"/>
                  <a:pt x="2772180" y="307777"/>
                </a:cubicBezTo>
                <a:cubicBezTo>
                  <a:pt x="2460824" y="311343"/>
                  <a:pt x="2265873" y="337587"/>
                  <a:pt x="2079135" y="307777"/>
                </a:cubicBezTo>
                <a:cubicBezTo>
                  <a:pt x="1892397" y="277967"/>
                  <a:pt x="1754862" y="276306"/>
                  <a:pt x="1441534" y="307777"/>
                </a:cubicBezTo>
                <a:cubicBezTo>
                  <a:pt x="1128206" y="339248"/>
                  <a:pt x="1070254" y="326086"/>
                  <a:pt x="803932" y="307777"/>
                </a:cubicBezTo>
                <a:cubicBezTo>
                  <a:pt x="537610" y="289468"/>
                  <a:pt x="327715" y="321178"/>
                  <a:pt x="0" y="307777"/>
                </a:cubicBezTo>
                <a:cubicBezTo>
                  <a:pt x="-15368" y="180122"/>
                  <a:pt x="-8630" y="77435"/>
                  <a:pt x="0" y="0"/>
                </a:cubicBezTo>
                <a:close/>
              </a:path>
              <a:path w="2772180" h="307777" stroke="0" extrusionOk="0">
                <a:moveTo>
                  <a:pt x="0" y="0"/>
                </a:moveTo>
                <a:cubicBezTo>
                  <a:pt x="195237" y="22489"/>
                  <a:pt x="338900" y="26060"/>
                  <a:pt x="665323" y="0"/>
                </a:cubicBezTo>
                <a:cubicBezTo>
                  <a:pt x="991746" y="-26060"/>
                  <a:pt x="1044096" y="17343"/>
                  <a:pt x="1275203" y="0"/>
                </a:cubicBezTo>
                <a:cubicBezTo>
                  <a:pt x="1506310" y="-17343"/>
                  <a:pt x="1849769" y="5975"/>
                  <a:pt x="2023691" y="0"/>
                </a:cubicBezTo>
                <a:cubicBezTo>
                  <a:pt x="2197613" y="-5975"/>
                  <a:pt x="2547490" y="23845"/>
                  <a:pt x="2772180" y="0"/>
                </a:cubicBezTo>
                <a:cubicBezTo>
                  <a:pt x="2776767" y="131595"/>
                  <a:pt x="2766225" y="214584"/>
                  <a:pt x="2772180" y="307777"/>
                </a:cubicBezTo>
                <a:cubicBezTo>
                  <a:pt x="2643947" y="317789"/>
                  <a:pt x="2317676" y="331131"/>
                  <a:pt x="2134579" y="307777"/>
                </a:cubicBezTo>
                <a:cubicBezTo>
                  <a:pt x="1951482" y="284423"/>
                  <a:pt x="1646177" y="336215"/>
                  <a:pt x="1496977" y="307777"/>
                </a:cubicBezTo>
                <a:cubicBezTo>
                  <a:pt x="1347777" y="279339"/>
                  <a:pt x="995288" y="281903"/>
                  <a:pt x="748489" y="307777"/>
                </a:cubicBezTo>
                <a:cubicBezTo>
                  <a:pt x="501690" y="333651"/>
                  <a:pt x="171223" y="297667"/>
                  <a:pt x="0" y="307777"/>
                </a:cubicBezTo>
                <a:cubicBezTo>
                  <a:pt x="11260" y="203020"/>
                  <a:pt x="2767" y="11183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chemeClr val="bg2">
                <a:lumMod val="40000"/>
                <a:lumOff val="60000"/>
              </a:schemeClr>
            </a:solidFill>
            <a:miter lim="400000"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1400" cap="none" dirty="0">
                <a:latin typeface="Arial" panose="020B0604020202020204" pitchFamily="34" charset="0"/>
                <a:cs typeface="Arial" panose="020B0604020202020204" pitchFamily="34" charset="0"/>
              </a:rPr>
              <a:t>FIZIOLOGINIAI POREIKIAI</a:t>
            </a:r>
            <a:endParaRPr lang="en-LT" sz="1400" dirty="0"/>
          </a:p>
        </p:txBody>
      </p:sp>
    </p:spTree>
    <p:extLst>
      <p:ext uri="{BB962C8B-B14F-4D97-AF65-F5344CB8AC3E}">
        <p14:creationId xmlns:p14="http://schemas.microsoft.com/office/powerpoint/2010/main" val="220951242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668874-A017-7E60-BBEC-B3A428C61BC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2" name="CasellaDiTesto 16"/>
          <p:cNvSpPr txBox="1"/>
          <p:nvPr/>
        </p:nvSpPr>
        <p:spPr>
          <a:xfrm>
            <a:off x="1335217" y="2494496"/>
            <a:ext cx="9713555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B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algn="ctr">
              <a:defRPr sz="3200" cap="all"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lt-LT" b="1" dirty="0"/>
              <a:t>Patenkinti ir nepatenkinti poreikiai</a:t>
            </a:r>
            <a:endParaRPr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16">
            <a:extLst>
              <a:ext uri="{FF2B5EF4-FFF2-40B4-BE49-F238E27FC236}">
                <a16:creationId xmlns:a16="http://schemas.microsoft.com/office/drawing/2014/main" id="{7A925B20-E818-2345-FED1-594A227039EB}"/>
              </a:ext>
            </a:extLst>
          </p:cNvPr>
          <p:cNvSpPr txBox="1"/>
          <p:nvPr/>
        </p:nvSpPr>
        <p:spPr>
          <a:xfrm>
            <a:off x="3105918" y="637285"/>
            <a:ext cx="5980160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 algn="ctr"/>
            <a:r>
              <a:rPr lang="en-GB" dirty="0"/>
              <a:t>Kai mano </a:t>
            </a:r>
            <a:r>
              <a:rPr lang="en-GB" dirty="0" err="1"/>
              <a:t>poreikiai</a:t>
            </a:r>
            <a:r>
              <a:rPr lang="en-GB" dirty="0"/>
              <a:t> </a:t>
            </a:r>
            <a:r>
              <a:rPr lang="en-GB" dirty="0" err="1"/>
              <a:t>yra</a:t>
            </a:r>
            <a:r>
              <a:rPr lang="en-GB" dirty="0"/>
              <a:t> </a:t>
            </a:r>
          </a:p>
          <a:p>
            <a:pPr algn="ctr"/>
            <a:r>
              <a:rPr lang="en-GB" dirty="0" err="1"/>
              <a:t>patenkinti</a:t>
            </a:r>
            <a:r>
              <a:rPr lang="en-GB" dirty="0"/>
              <a:t>/</a:t>
            </a:r>
            <a:r>
              <a:rPr lang="en-GB" dirty="0" err="1"/>
              <a:t>nepatenkinti</a:t>
            </a:r>
            <a:r>
              <a:rPr lang="en-GB" dirty="0"/>
              <a:t>, </a:t>
            </a:r>
            <a:r>
              <a:rPr lang="en-GB" dirty="0" err="1"/>
              <a:t>aš</a:t>
            </a:r>
            <a:r>
              <a:rPr lang="en-GB" dirty="0"/>
              <a:t>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5E5661-2913-CD6B-89BF-DF3F7294F2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7593"/>
          <a:stretch/>
        </p:blipFill>
        <p:spPr>
          <a:xfrm rot="10800000">
            <a:off x="-1000483" y="5944559"/>
            <a:ext cx="7374778" cy="913439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1CB5C4-5888-8977-12C0-1E8A88D428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7593"/>
          <a:stretch/>
        </p:blipFill>
        <p:spPr>
          <a:xfrm rot="10800000">
            <a:off x="6433979" y="5944559"/>
            <a:ext cx="7374786" cy="913440"/>
          </a:xfrm>
          <a:prstGeom prst="rect">
            <a:avLst/>
          </a:prstGeom>
          <a:effectLst>
            <a:outerShdw blurRad="481895" dist="50800" dir="5400000" sx="95074" sy="95074" algn="ctr" rotWithShape="0">
              <a:srgbClr val="000000">
                <a:alpha val="10479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0570B5-992E-B0E2-59B8-EE2C1A3949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43" t="50428" r="50526" b="11931"/>
          <a:stretch/>
        </p:blipFill>
        <p:spPr>
          <a:xfrm>
            <a:off x="2994991" y="2035483"/>
            <a:ext cx="5980160" cy="358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2517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9D9B99-1C65-25D4-7618-D9EE71E9B788}"/>
              </a:ext>
            </a:extLst>
          </p:cNvPr>
          <p:cNvSpPr/>
          <p:nvPr/>
        </p:nvSpPr>
        <p:spPr>
          <a:xfrm>
            <a:off x="203549" y="285750"/>
            <a:ext cx="11799465" cy="6320790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51000">
                <a:schemeClr val="accent1">
                  <a:lumMod val="61459"/>
                  <a:lumOff val="38541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LT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835" name="Rettangolo 5"/>
          <p:cNvSpPr/>
          <p:nvPr/>
        </p:nvSpPr>
        <p:spPr>
          <a:xfrm>
            <a:off x="110140" y="61911"/>
            <a:ext cx="11971720" cy="6734176"/>
          </a:xfrm>
          <a:prstGeom prst="rect">
            <a:avLst/>
          </a:prstGeom>
          <a:ln w="2571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 sz="2400">
                <a:solidFill>
                  <a:srgbClr val="FFFFFF"/>
                </a:solidFill>
                <a:latin typeface="Helvetica 35 Thin"/>
                <a:ea typeface="Helvetica 35 Thin"/>
                <a:cs typeface="Helvetica 35 Thin"/>
                <a:sym typeface="Helvetica 35 Thin"/>
              </a:defRPr>
            </a:pPr>
            <a:endParaRPr/>
          </a:p>
        </p:txBody>
      </p:sp>
      <p:sp>
        <p:nvSpPr>
          <p:cNvPr id="836" name="CasellaDiTesto 16"/>
          <p:cNvSpPr txBox="1"/>
          <p:nvPr/>
        </p:nvSpPr>
        <p:spPr>
          <a:xfrm>
            <a:off x="1245973" y="2161833"/>
            <a:ext cx="9700054" cy="156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 cap="all">
                <a:latin typeface="Helvetica Neue Thin"/>
                <a:ea typeface="Helvetica Neue Thin"/>
                <a:cs typeface="Helvetica Neue Thin"/>
                <a:sym typeface="Helvetica Neue Thin"/>
              </a:defRPr>
            </a:pPr>
            <a:r>
              <a:rPr lang="en-US" dirty="0"/>
              <a:t>C</a:t>
            </a:r>
            <a:r>
              <a:rPr dirty="0"/>
              <a:t> </a:t>
            </a:r>
            <a:r>
              <a:rPr dirty="0" err="1"/>
              <a:t>užduotis</a:t>
            </a:r>
            <a:r>
              <a:rPr dirty="0"/>
              <a:t>: </a:t>
            </a:r>
          </a:p>
          <a:p>
            <a:pPr marL="0" indent="0" algn="ctr">
              <a:buNone/>
            </a:pPr>
            <a:r>
              <a:rPr lang="lt-LT" sz="3200" b="1" kern="50" dirty="0"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KAIP REAGUOTI, KAI DRAUGEI(-UI) </a:t>
            </a:r>
          </a:p>
          <a:p>
            <a:pPr marL="0" indent="0" algn="ctr">
              <a:buNone/>
            </a:pPr>
            <a:r>
              <a:rPr lang="lt-LT" sz="3200" b="1" kern="50" dirty="0">
                <a:effectLst/>
                <a:latin typeface="Arial Black" panose="020B0604020202020204" pitchFamily="34" charset="0"/>
                <a:ea typeface="Times New Roman" panose="02020603050405020304" pitchFamily="18" charset="0"/>
                <a:cs typeface="Arial Black" panose="020B0604020202020204" pitchFamily="34" charset="0"/>
              </a:rPr>
              <a:t>REIKIA PAGALBOS? </a:t>
            </a:r>
            <a:endParaRPr lang="lt-LT" sz="32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5">
                <a:lumMod val="40000"/>
                <a:lumOff val="60000"/>
              </a:schemeClr>
            </a:gs>
            <a:gs pos="51000">
              <a:schemeClr val="accent1">
                <a:lumMod val="61459"/>
                <a:lumOff val="38541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>
          <a:noFill/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="" xmlns:m="http://schemas.openxmlformats.org/officeDocument/2006/math" xmlns:a14="http://schemas.microsoft.com/office/drawing/2010/main" xmlns:ma14="http://schemas.microsoft.com/office/mac/drawingml/2011/main" xmlns:p="http://schemas.openxmlformats.org/presentationml/2006/main" xmlns:r="http://schemas.openxmlformats.org/officeDocument/2006/relationships" val="1"/>
          </a:ext>
        </a:extLst>
      </a:spPr>
      <a:bodyPr wrap="square" lIns="45719" rIns="45719">
        <a:spAutoFit/>
      </a:bodyPr>
      <a:lstStyle>
        <a:defPPr marL="800100" indent="-342900" algn="l">
          <a:spcBef>
            <a:spcPts val="500"/>
          </a:spcBef>
          <a:buFont typeface="Arial" panose="020B0604020202020204" pitchFamily="34" charset="0"/>
          <a:buChar char="•"/>
          <a:defRPr sz="2400" dirty="0" err="1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9-tokams _ STRESP" id="{52EEB613-D942-EA45-90DC-B83A134E2F04}" vid="{09BC4248-4E02-EF42-8673-1E2D6F03402B}"/>
    </a:ext>
  </a:extLst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878040C7C36E4AAA98E082F1ABC0D0" ma:contentTypeVersion="14" ma:contentTypeDescription="Create a new document." ma:contentTypeScope="" ma:versionID="ddadaa5cf074fd450588ad23c7bdb7dc">
  <xsd:schema xmlns:xsd="http://www.w3.org/2001/XMLSchema" xmlns:xs="http://www.w3.org/2001/XMLSchema" xmlns:p="http://schemas.microsoft.com/office/2006/metadata/properties" xmlns:ns2="648cc1b7-76b3-4b8c-a2b4-790c2aaedb88" xmlns:ns3="4c6cd78a-3c25-4275-8b70-82efd19aeb85" targetNamespace="http://schemas.microsoft.com/office/2006/metadata/properties" ma:root="true" ma:fieldsID="fc8fca533e6cc32346dbb0ae9518f222" ns2:_="" ns3:_="">
    <xsd:import namespace="648cc1b7-76b3-4b8c-a2b4-790c2aaedb88"/>
    <xsd:import namespace="4c6cd78a-3c25-4275-8b70-82efd19aeb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cc1b7-76b3-4b8c-a2b4-790c2aaedb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dee11391-bdff-4962-ac8c-5d8544a2ed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6cd78a-3c25-4275-8b70-82efd19aeb8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5c15d30-6e35-4336-96da-e8b3c32f50c3}" ma:internalName="TaxCatchAll" ma:showField="CatchAllData" ma:web="4c6cd78a-3c25-4275-8b70-82efd19aeb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48cc1b7-76b3-4b8c-a2b4-790c2aaedb88">
      <Terms xmlns="http://schemas.microsoft.com/office/infopath/2007/PartnerControls"/>
    </lcf76f155ced4ddcb4097134ff3c332f>
    <TaxCatchAll xmlns="4c6cd78a-3c25-4275-8b70-82efd19aeb85" xsi:nil="true"/>
  </documentManagement>
</p:properties>
</file>

<file path=customXml/itemProps1.xml><?xml version="1.0" encoding="utf-8"?>
<ds:datastoreItem xmlns:ds="http://schemas.openxmlformats.org/officeDocument/2006/customXml" ds:itemID="{5584112F-8D7B-4B6D-AD8B-2D7F8D73C9DA}"/>
</file>

<file path=customXml/itemProps2.xml><?xml version="1.0" encoding="utf-8"?>
<ds:datastoreItem xmlns:ds="http://schemas.openxmlformats.org/officeDocument/2006/customXml" ds:itemID="{4AA977D1-1D92-4B49-BC96-CEF0C892AE19}"/>
</file>

<file path=customXml/itemProps3.xml><?xml version="1.0" encoding="utf-8"?>
<ds:datastoreItem xmlns:ds="http://schemas.openxmlformats.org/officeDocument/2006/customXml" ds:itemID="{73B7656F-0D8F-4DD8-91E4-5FC4513CD63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20189</TotalTime>
  <Words>199</Words>
  <Application>Microsoft Macintosh PowerPoint</Application>
  <PresentationFormat>Widescreen</PresentationFormat>
  <Paragraphs>42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Arial Narrow</vt:lpstr>
      <vt:lpstr>Calibri</vt:lpstr>
      <vt:lpstr>Crimson Roman</vt:lpstr>
      <vt:lpstr>Crimson Text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Kristina Dailyde</cp:lastModifiedBy>
  <cp:revision>21</cp:revision>
  <dcterms:modified xsi:type="dcterms:W3CDTF">2025-01-06T14:53:13Z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0x01010000878040C7C36E4AAA98E082F1ABC0D0</vt:lpwstr>
  </property>
</Properties>
</file>